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5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7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3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1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4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57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EB03-8EEB-4316-8A5A-A6F556AE3C2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8425-D00E-41C2-8EBA-2E1D538BA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3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500" dirty="0" smtClean="0">
                <a:solidFill>
                  <a:srgbClr val="FF0000"/>
                </a:solidFill>
              </a:rPr>
              <a:t>Year 3 Computing</a:t>
            </a:r>
            <a:endParaRPr lang="en-GB" sz="85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Thursday 28</a:t>
            </a:r>
            <a:r>
              <a:rPr lang="en-GB" sz="4000" baseline="30000" dirty="0" smtClean="0">
                <a:solidFill>
                  <a:srgbClr val="FF0000"/>
                </a:solidFill>
              </a:rPr>
              <a:t>th</a:t>
            </a:r>
            <a:r>
              <a:rPr lang="en-GB" sz="4000" dirty="0" smtClean="0">
                <a:solidFill>
                  <a:srgbClr val="FF0000"/>
                </a:solidFill>
              </a:rPr>
              <a:t> January 2021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Thursday 28</a:t>
            </a:r>
            <a:r>
              <a:rPr lang="en-GB" baseline="300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th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 January 2021</a:t>
            </a:r>
            <a:endParaRPr lang="en-GB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1" y="1690688"/>
            <a:ext cx="10515600" cy="49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LO: Solve an investigation and present results in a graph</a:t>
            </a:r>
            <a:r>
              <a:rPr lang="en-GB" sz="4400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	</a:t>
            </a:r>
            <a:endParaRPr lang="en-GB" sz="4400" dirty="0" smtClean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endParaRPr lang="en-GB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Collect data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Set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up a graph with a given number of fields.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•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Enter data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for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graph.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•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Add a title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Which is the most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appropriate style of graph for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your data? Why?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What does the graph tell you? What are your results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? Write this up in the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Investigation 2Do</a:t>
            </a:r>
            <a:endParaRPr lang="en-GB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GB" sz="4400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endParaRPr lang="en-GB" sz="4400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4979" y="6133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Favourite Colours Graph</a:t>
            </a:r>
            <a:endParaRPr lang="en-GB" u="sng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53623" y="2118946"/>
            <a:ext cx="12858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498" y="2585671"/>
            <a:ext cx="4752975" cy="43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623" y="3957271"/>
            <a:ext cx="103203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5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Choose your title or question </a:t>
            </a:r>
          </a:p>
          <a:p>
            <a:pPr marL="285750" indent="-285750">
              <a:buFontTx/>
              <a:buChar char="-"/>
            </a:pPr>
            <a:r>
              <a:rPr lang="en-GB" sz="25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Conduct a survey to find out your answers. </a:t>
            </a:r>
            <a:r>
              <a:rPr lang="en-GB" sz="2500" b="1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Remember social distancing. </a:t>
            </a:r>
            <a:r>
              <a:rPr lang="en-GB" sz="25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You could ring or message people to ask their answer</a:t>
            </a:r>
          </a:p>
          <a:p>
            <a:pPr marL="285750" indent="-285750">
              <a:buFontTx/>
              <a:buChar char="-"/>
            </a:pPr>
            <a:r>
              <a:rPr lang="en-GB" sz="25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Which graph would be best? Why?</a:t>
            </a:r>
          </a:p>
          <a:p>
            <a:pPr marL="285750" indent="-285750">
              <a:buFontTx/>
              <a:buChar char="-"/>
            </a:pPr>
            <a:r>
              <a:rPr lang="en-GB" sz="25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Enter your data onto your graph</a:t>
            </a:r>
          </a:p>
          <a:p>
            <a:pPr marL="285750" indent="-285750">
              <a:buFontTx/>
              <a:buChar char="-"/>
            </a:pPr>
            <a:r>
              <a:rPr lang="en-GB" sz="25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Check you have labelled the title</a:t>
            </a:r>
            <a:endParaRPr lang="en-GB" sz="2500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3962" y="62178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-74491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Collecting data </a:t>
            </a:r>
            <a:endParaRPr lang="en-GB" u="sng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072662"/>
            <a:ext cx="10993315" cy="55567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I decided to collect data about the pets that the Kingsfield staff have: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Cat/s	15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Dog/s	12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Hamster/s	5			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Rabbit/s		3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Guinea Pig/s	6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Snake/s		1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Rat/s		1	</a:t>
            </a:r>
          </a:p>
          <a:p>
            <a:pPr marL="0" indent="0">
              <a:buNone/>
            </a:pPr>
            <a:endParaRPr lang="en-GB" dirty="0"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-join No-Lead 36" panose="02000503000000020003" pitchFamily="50" charset="0"/>
              </a:rPr>
              <a:t>None 		10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2225" y="6142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4" y="101356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Creating a graph</a:t>
            </a:r>
            <a:endParaRPr lang="en-GB" u="sng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331" y="4456858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7" y="1110342"/>
            <a:ext cx="11814116" cy="509451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6208" y="61451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Writing up</a:t>
            </a:r>
            <a:endParaRPr lang="en-GB" u="sng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534" t="36097" r="57760" b="45462"/>
          <a:stretch/>
        </p:blipFill>
        <p:spPr>
          <a:xfrm>
            <a:off x="615820" y="2696547"/>
            <a:ext cx="3795822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572" y="219172"/>
            <a:ext cx="4470207" cy="632634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4641" y="60581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66" y="146957"/>
            <a:ext cx="10515600" cy="1325563"/>
          </a:xfrm>
        </p:spPr>
        <p:txBody>
          <a:bodyPr/>
          <a:lstStyle/>
          <a:p>
            <a:r>
              <a:rPr lang="en-GB" dirty="0" smtClean="0"/>
              <a:t>Writing 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812" y="81643"/>
            <a:ext cx="4711347" cy="668412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48.145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3625" y="61123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Thursday 28</a:t>
            </a:r>
            <a:r>
              <a:rPr lang="en-GB" baseline="300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th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 January 2021</a:t>
            </a:r>
            <a:endParaRPr lang="en-GB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1" y="1690688"/>
            <a:ext cx="10515600" cy="49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LO: Solve an investigation and present results in a graph</a:t>
            </a:r>
            <a:r>
              <a:rPr lang="en-GB" sz="4400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	</a:t>
            </a:r>
            <a:endParaRPr lang="en-GB" sz="4400" dirty="0" smtClean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endParaRPr lang="en-GB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Collect data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Set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up a graph with a given number of fields.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•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Enter data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for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graph.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•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Add a title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Which is the most </a:t>
            </a:r>
            <a:r>
              <a:rPr lang="en-GB" dirty="0">
                <a:solidFill>
                  <a:srgbClr val="FF0000"/>
                </a:solidFill>
                <a:latin typeface="Letter-join No-Lead 36" panose="02000503000000020003" pitchFamily="50" charset="0"/>
              </a:rPr>
              <a:t>appropriate style of graph for 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your data? Why?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• What does the graph tell you? What are your results</a:t>
            </a: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? Write this up in the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Letter-join No-Lead 36" panose="02000503000000020003" pitchFamily="50" charset="0"/>
              </a:rPr>
              <a:t>Investigation 2Do</a:t>
            </a:r>
            <a:endParaRPr lang="en-GB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GB" sz="4400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  <a:p>
            <a:pPr marL="0" indent="0">
              <a:buNone/>
            </a:pPr>
            <a:endParaRPr lang="en-GB" sz="4400" dirty="0">
              <a:solidFill>
                <a:srgbClr val="FF0000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2225" y="6133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270</Words>
  <Application>Microsoft Office PowerPoint</Application>
  <PresentationFormat>Widescreen</PresentationFormat>
  <Paragraphs>51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Letter-join No-Lead 36</vt:lpstr>
      <vt:lpstr>Office Theme</vt:lpstr>
      <vt:lpstr>Year 3 Computing</vt:lpstr>
      <vt:lpstr>Thursday 28th January 2021</vt:lpstr>
      <vt:lpstr>Favourite Colours Graph</vt:lpstr>
      <vt:lpstr>Collecting data </vt:lpstr>
      <vt:lpstr>Creating a graph</vt:lpstr>
      <vt:lpstr>Writing up</vt:lpstr>
      <vt:lpstr>Writing up </vt:lpstr>
      <vt:lpstr>Thursday 28th January 2021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Computing</dc:title>
  <dc:creator>Jennie Bolton</dc:creator>
  <cp:lastModifiedBy>Jennie Bolton</cp:lastModifiedBy>
  <cp:revision>19</cp:revision>
  <dcterms:created xsi:type="dcterms:W3CDTF">2021-01-27T12:32:37Z</dcterms:created>
  <dcterms:modified xsi:type="dcterms:W3CDTF">2021-01-27T13:19:39Z</dcterms:modified>
</cp:coreProperties>
</file>