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2f29caba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2f29caba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ec65525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ec65525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2f29caba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2f29caba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ef8130f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ef8130fd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f8130f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f8130f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2f29cab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2f29cab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03ff2795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03ff2795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2f29caba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2f29caba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2f29cab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2f29cab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2f29caba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2f29caba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2f29caba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2f29caba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2f29caba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2f29caba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2f29caba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2f29caba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214900" y="-1485799"/>
            <a:ext cx="4649124" cy="83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3"/>
    </mc:Choice>
    <mc:Fallback xmlns="">
      <p:transition spd="slow" advTm="1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504375"/>
            <a:ext cx="8520600" cy="3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 b="1" dirty="0"/>
              <a:t>L.O: </a:t>
            </a:r>
            <a:r>
              <a:rPr lang="en" sz="5200" b="1" dirty="0" smtClean="0"/>
              <a:t>Investigate </a:t>
            </a:r>
            <a:r>
              <a:rPr lang="en" sz="5200" b="1" dirty="0"/>
              <a:t>a variety of familiar objects that use air to make them work.</a:t>
            </a:r>
            <a:endParaRPr sz="5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3"/>
    </mc:Choice>
    <mc:Fallback xmlns="">
      <p:transition spd="slow" advTm="8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/>
              <a:t>L.O: </a:t>
            </a:r>
            <a:r>
              <a:rPr lang="en" sz="1800" b="1" dirty="0" smtClean="0"/>
              <a:t>Investigate </a:t>
            </a:r>
            <a:r>
              <a:rPr lang="en" sz="1800" b="1" dirty="0"/>
              <a:t>a variety of familiar objects that use air to make them work.</a:t>
            </a:r>
            <a:endParaRPr sz="100"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On the following slide you will find 3 different activities.</a:t>
            </a:r>
            <a:endParaRPr sz="23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 b="1"/>
              <a:t>Chose the one that you think is suitable for you and when complete, send a photo of it back to your teacher.</a:t>
            </a:r>
            <a:endParaRPr sz="2300" b="1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7"/>
    </mc:Choice>
    <mc:Fallback xmlns="">
      <p:transition spd="slow" advTm="9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6675" y="152400"/>
            <a:ext cx="45587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Work 1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Copy this onto a piece of paper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Can you match the object to the correct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label?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Chose one of these objects to draw and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label how air is used to make it work.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4"/>
    </mc:Choice>
    <mc:Fallback xmlns="">
      <p:transition spd="slow" advTm="20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Work 2: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On a piece of paper can you describe how each of these objects uses air to make it work?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Whistle, foot pump, beach ball and recorder.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Chose one of these objects to draw and label how air is used to make the object work.</a:t>
            </a:r>
            <a:endParaRPr b="1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3"/>
    </mc:Choice>
    <mc:Fallback xmlns="">
      <p:transition spd="slow" advTm="17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Work 3 - on a piece of paper.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Describe how a whistle, a foot pump, a beach ball and a recorder use air to make them work.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Draw a simple diagram to go with each description.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7"/>
    </mc:Choice>
    <mc:Fallback xmlns="">
      <p:transition spd="slow" advTm="15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269725" y="-1521276"/>
            <a:ext cx="4588274" cy="818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sz="21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4"/>
    </mc:Choice>
    <mc:Fallback xmlns="">
      <p:transition spd="slow" advTm="21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Beach ball 	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smtClean="0"/>
              <a:t>Tyres</a:t>
            </a:r>
            <a:r>
              <a:rPr lang="en" dirty="0"/>
              <a:t>		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smtClean="0"/>
              <a:t>Whistle</a:t>
            </a:r>
            <a:r>
              <a:rPr lang="en" dirty="0"/>
              <a:t>		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smtClean="0"/>
              <a:t>Pump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smtClean="0"/>
              <a:t>Balloon</a:t>
            </a:r>
            <a:r>
              <a:rPr lang="en" dirty="0"/>
              <a:t>		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smtClean="0"/>
              <a:t>Air </a:t>
            </a:r>
            <a:r>
              <a:rPr lang="en" dirty="0"/>
              <a:t>pump		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smtClean="0"/>
              <a:t>Air </a:t>
            </a:r>
            <a:r>
              <a:rPr lang="en" dirty="0"/>
              <a:t>tank diving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Trumpet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8"/>
    </mc:Choice>
    <mc:Fallback xmlns="">
      <p:transition spd="slow" advTm="26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352562" y="-1441437"/>
            <a:ext cx="4490651" cy="81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2"/>
    </mc:Choice>
    <mc:Fallback xmlns="">
      <p:transition spd="slow" advTm="17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408026" y="-1334175"/>
            <a:ext cx="4588274" cy="80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9"/>
    </mc:Choice>
    <mc:Fallback xmlns="">
      <p:transition spd="slow" advTm="17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318538" y="-1439937"/>
            <a:ext cx="4262850" cy="80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8"/>
    </mc:Choice>
    <mc:Fallback xmlns="">
      <p:transition spd="slow" advTm="24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237187" y="-1488762"/>
            <a:ext cx="4393026" cy="81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 smtClean="0"/>
              <a:t>L.O: Investigate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3"/>
    </mc:Choice>
    <mc:Fallback xmlns="">
      <p:transition spd="slow" advTm="38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375487" y="-1561962"/>
            <a:ext cx="4311675" cy="81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L.O: </a:t>
            </a:r>
            <a:r>
              <a:rPr lang="en" sz="2100" dirty="0"/>
              <a:t>I</a:t>
            </a:r>
            <a:r>
              <a:rPr lang="en" sz="2100" dirty="0" smtClean="0"/>
              <a:t>nvestigate </a:t>
            </a:r>
            <a:r>
              <a:rPr lang="en" sz="2100" dirty="0"/>
              <a:t>a variety of objects that use air to make them work 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7"/>
    </mc:Choice>
    <mc:Fallback xmlns="">
      <p:transition spd="slow" advTm="24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432437" y="-1618912"/>
            <a:ext cx="4474376" cy="82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L.O: to investigate a variety of objects that use air to make them work 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373</Words>
  <Application>Microsoft Office PowerPoint</Application>
  <PresentationFormat>On-screen Show (16:9)</PresentationFormat>
  <Paragraphs>37</Paragraphs>
  <Slides>14</Slides>
  <Notes>14</Notes>
  <HiddenSlides>0</HiddenSlides>
  <MMClips>14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PowerPoint Presentation</vt:lpstr>
      <vt:lpstr>L.O: Investigate a variety of objects that use air to make them work </vt:lpstr>
      <vt:lpstr>L.O: Investigate a variety of objects that use air to make them work</vt:lpstr>
      <vt:lpstr>L.O: Investigate a variety of objects that use air to make them work </vt:lpstr>
      <vt:lpstr>L.O: Investigate a variety of objects that use air to make them work </vt:lpstr>
      <vt:lpstr>L.O: Investigate a variety of objects that use air to make them work </vt:lpstr>
      <vt:lpstr>L.O: Investigate a variety of objects that use air to make them work </vt:lpstr>
      <vt:lpstr>L.O: Investigate a variety of objects that use air to make them work </vt:lpstr>
      <vt:lpstr>L.O: to investigate a variety of objects that use air to make them work </vt:lpstr>
      <vt:lpstr>L.O: Investigate a variety of familiar objects that use air to make them work. </vt:lpstr>
      <vt:lpstr>L.O: Investigate a variety of familiar objects that use air to make them work.</vt:lpstr>
      <vt:lpstr>L.O: Investigate a variety of objects that use air to make them work </vt:lpstr>
      <vt:lpstr>L.O: Investigate a variety of objects that use air to make them work </vt:lpstr>
      <vt:lpstr>L.O: Investigate a variety of objects that use air to make them work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Bolton</dc:creator>
  <cp:lastModifiedBy>Jennie Bolton</cp:lastModifiedBy>
  <cp:revision>9</cp:revision>
  <dcterms:modified xsi:type="dcterms:W3CDTF">2021-02-25T08:29:08Z</dcterms:modified>
</cp:coreProperties>
</file>