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3" r:id="rId7"/>
    <p:sldId id="330" r:id="rId8"/>
    <p:sldId id="319" r:id="rId9"/>
    <p:sldId id="328" r:id="rId10"/>
    <p:sldId id="329" r:id="rId11"/>
    <p:sldId id="32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4208" y="685800"/>
            <a:ext cx="8001000" cy="2971800"/>
          </a:xfrm>
        </p:spPr>
        <p:txBody>
          <a:bodyPr anchor="b"/>
          <a:lstStyle>
            <a:lvl1pPr>
              <a:defRPr sz="4800"/>
            </a:lvl1pPr>
          </a:lstStyle>
          <a:p>
            <a:pPr lvl="0"/>
            <a:r>
              <a:rPr lang="en-US"/>
              <a:t>Click to edit Master title style</a:t>
            </a:r>
          </a:p>
        </p:txBody>
      </p:sp>
      <p:sp>
        <p:nvSpPr>
          <p:cNvPr id="3" name="Subtitle 2"/>
          <p:cNvSpPr txBox="1">
            <a:spLocks noGrp="1"/>
          </p:cNvSpPr>
          <p:nvPr>
            <p:ph type="subTitle" idx="1"/>
          </p:nvPr>
        </p:nvSpPr>
        <p:spPr>
          <a:xfrm>
            <a:off x="684208" y="3843863"/>
            <a:ext cx="6400800" cy="1947333"/>
          </a:xfrm>
        </p:spPr>
        <p:txBody>
          <a:bodyPr anchor="t"/>
          <a:lstStyle>
            <a:lvl1pPr marL="0" indent="0">
              <a:buNone/>
              <a:defRPr sz="21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15DE0073-C5BB-4410-8A54-6C76B6FE5303}" type="datetime1">
              <a:rPr lang="en-GB"/>
              <a:pPr lvl="0"/>
              <a:t>09/02/2021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123A014-F1D1-4ED3-B6F1-0C423936A33B}" type="slidenum">
              <a:t>‹#›</a:t>
            </a:fld>
            <a:endParaRPr lang="en-GB"/>
          </a:p>
        </p:txBody>
      </p:sp>
      <p:cxnSp>
        <p:nvCxnSpPr>
          <p:cNvPr id="7" name="Straight Connector 15"/>
          <p:cNvCxnSpPr/>
          <p:nvPr/>
        </p:nvCxnSpPr>
        <p:spPr>
          <a:xfrm flipH="1">
            <a:off x="8228008" y="8467"/>
            <a:ext cx="3810003" cy="3810003"/>
          </a:xfrm>
          <a:prstGeom prst="straightConnector1">
            <a:avLst/>
          </a:prstGeom>
          <a:noFill/>
          <a:ln w="12701" cap="rnd">
            <a:solidFill>
              <a:srgbClr val="FFFFFF"/>
            </a:solidFill>
            <a:prstDash val="solid"/>
            <a:miter/>
          </a:ln>
        </p:spPr>
      </p:cxnSp>
      <p:cxnSp>
        <p:nvCxnSpPr>
          <p:cNvPr id="8" name="Straight Connector 16"/>
          <p:cNvCxnSpPr/>
          <p:nvPr/>
        </p:nvCxnSpPr>
        <p:spPr>
          <a:xfrm flipH="1">
            <a:off x="6108173" y="91540"/>
            <a:ext cx="6080650" cy="6080660"/>
          </a:xfrm>
          <a:prstGeom prst="straightConnector1">
            <a:avLst/>
          </a:prstGeom>
          <a:noFill/>
          <a:ln w="12701" cap="rnd">
            <a:solidFill>
              <a:srgbClr val="FFFFFF"/>
            </a:solidFill>
            <a:prstDash val="solid"/>
            <a:miter/>
          </a:ln>
        </p:spPr>
      </p:cxnSp>
      <p:cxnSp>
        <p:nvCxnSpPr>
          <p:cNvPr id="9" name="Straight Connector 18"/>
          <p:cNvCxnSpPr/>
          <p:nvPr/>
        </p:nvCxnSpPr>
        <p:spPr>
          <a:xfrm flipH="1">
            <a:off x="7235820" y="228600"/>
            <a:ext cx="4953003" cy="4953003"/>
          </a:xfrm>
          <a:prstGeom prst="straightConnector1">
            <a:avLst/>
          </a:prstGeom>
          <a:noFill/>
          <a:ln w="12701" cap="rnd">
            <a:solidFill>
              <a:srgbClr val="FFFFFF"/>
            </a:solidFill>
            <a:prstDash val="solid"/>
            <a:miter/>
          </a:ln>
        </p:spPr>
      </p:cxnSp>
      <p:cxnSp>
        <p:nvCxnSpPr>
          <p:cNvPr id="10" name="Straight Connector 20"/>
          <p:cNvCxnSpPr/>
          <p:nvPr/>
        </p:nvCxnSpPr>
        <p:spPr>
          <a:xfrm flipH="1">
            <a:off x="7335838" y="32278"/>
            <a:ext cx="4852985" cy="4852986"/>
          </a:xfrm>
          <a:prstGeom prst="straightConnector1">
            <a:avLst/>
          </a:prstGeom>
          <a:noFill/>
          <a:ln w="31747" cap="rnd">
            <a:solidFill>
              <a:srgbClr val="FFFFFF"/>
            </a:solidFill>
            <a:prstDash val="solid"/>
            <a:miter/>
          </a:ln>
        </p:spPr>
      </p:cxnSp>
      <p:cxnSp>
        <p:nvCxnSpPr>
          <p:cNvPr id="11" name="Straight Connector 22"/>
          <p:cNvCxnSpPr/>
          <p:nvPr/>
        </p:nvCxnSpPr>
        <p:spPr>
          <a:xfrm flipH="1">
            <a:off x="7845423" y="609603"/>
            <a:ext cx="4343400" cy="4343400"/>
          </a:xfrm>
          <a:prstGeom prst="straightConnector1">
            <a:avLst/>
          </a:prstGeom>
          <a:noFill/>
          <a:ln w="31747" cap="rnd">
            <a:solidFill>
              <a:srgbClr val="FFFFFF"/>
            </a:solidFill>
            <a:prstDash val="solid"/>
            <a:miter/>
          </a:ln>
        </p:spPr>
      </p:cxnSp>
    </p:spTree>
    <p:extLst>
      <p:ext uri="{BB962C8B-B14F-4D97-AF65-F5344CB8AC3E}">
        <p14:creationId xmlns:p14="http://schemas.microsoft.com/office/powerpoint/2010/main" val="2805569011"/>
      </p:ext>
    </p:extLst>
  </p:cSld>
  <p:clrMapOvr>
    <a:masterClrMapping/>
  </p:clrMapOvr>
  <p:transition spd="slow" advTm="10919">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Picture Placeholder 2"/>
          <p:cNvSpPr txBox="1">
            <a:spLocks noGrp="1"/>
          </p:cNvSpPr>
          <p:nvPr>
            <p:ph type="pic" idx="4294967295"/>
          </p:nvPr>
        </p:nvSpPr>
        <p:spPr>
          <a:xfrm>
            <a:off x="685800" y="533396"/>
            <a:ext cx="10818815" cy="3124203"/>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en-US"/>
              <a:t>Click icon to add picture</a:t>
            </a:r>
          </a:p>
        </p:txBody>
      </p:sp>
      <p:sp>
        <p:nvSpPr>
          <p:cNvPr id="4" name="Text Placeholder 9"/>
          <p:cNvSpPr txBox="1">
            <a:spLocks noGrp="1"/>
          </p:cNvSpPr>
          <p:nvPr>
            <p:ph type="body" idx="4294967295"/>
          </p:nvPr>
        </p:nvSpPr>
        <p:spPr>
          <a:xfrm>
            <a:off x="914400" y="3843863"/>
            <a:ext cx="8304205" cy="457200"/>
          </a:xfrm>
        </p:spPr>
        <p:txBody>
          <a:bodyPr anchor="t"/>
          <a:lstStyle>
            <a:lvl1pPr marL="0" indent="0">
              <a:spcBef>
                <a:spcPts val="400"/>
              </a:spcBef>
              <a:buNone/>
              <a:defRPr sz="1600"/>
            </a:lvl1pPr>
          </a:lstStyle>
          <a:p>
            <a:pPr lvl="0"/>
            <a:r>
              <a:rPr lang="en-US"/>
              <a:t>Click to edit Master text styles</a:t>
            </a:r>
          </a:p>
        </p:txBody>
      </p:sp>
      <p:sp>
        <p:nvSpPr>
          <p:cNvPr id="5" name="Date Placeholder 2"/>
          <p:cNvSpPr txBox="1">
            <a:spLocks noGrp="1"/>
          </p:cNvSpPr>
          <p:nvPr>
            <p:ph type="dt" sz="half" idx="7"/>
          </p:nvPr>
        </p:nvSpPr>
        <p:spPr/>
        <p:txBody>
          <a:bodyPr/>
          <a:lstStyle>
            <a:lvl1pPr>
              <a:defRPr/>
            </a:lvl1pPr>
          </a:lstStyle>
          <a:p>
            <a:pPr lvl="0"/>
            <a:fld id="{DB6085EE-6EEE-4435-84F7-966C260EBE9F}" type="datetime1">
              <a:rPr lang="en-GB"/>
              <a:pPr lvl="0"/>
              <a:t>09/02/2021</a:t>
            </a:fld>
            <a:endParaRPr lang="en-GB"/>
          </a:p>
        </p:txBody>
      </p:sp>
      <p:sp>
        <p:nvSpPr>
          <p:cNvPr id="6" name="Footer Placeholder 3"/>
          <p:cNvSpPr txBox="1">
            <a:spLocks noGrp="1"/>
          </p:cNvSpPr>
          <p:nvPr>
            <p:ph type="ftr" sz="quarter" idx="9"/>
          </p:nvPr>
        </p:nvSpPr>
        <p:spPr/>
        <p:txBody>
          <a:bodyPr/>
          <a:lstStyle>
            <a:lvl1pPr>
              <a:defRPr/>
            </a:lvl1pPr>
          </a:lstStyle>
          <a:p>
            <a:pPr lvl="0"/>
            <a:endParaRPr lang="en-GB"/>
          </a:p>
        </p:txBody>
      </p:sp>
      <p:sp>
        <p:nvSpPr>
          <p:cNvPr id="7" name="Slide Number Placeholder 4"/>
          <p:cNvSpPr txBox="1">
            <a:spLocks noGrp="1"/>
          </p:cNvSpPr>
          <p:nvPr>
            <p:ph type="sldNum" sz="quarter" idx="8"/>
          </p:nvPr>
        </p:nvSpPr>
        <p:spPr/>
        <p:txBody>
          <a:bodyPr/>
          <a:lstStyle>
            <a:lvl1pPr>
              <a:defRPr/>
            </a:lvl1pPr>
          </a:lstStyle>
          <a:p>
            <a:pPr lvl="0"/>
            <a:fld id="{C3B1CEE3-B136-4B4E-B0B3-8D6BDFF3A5B7}" type="slidenum">
              <a:t>‹#›</a:t>
            </a:fld>
            <a:endParaRPr lang="en-GB"/>
          </a:p>
        </p:txBody>
      </p:sp>
    </p:spTree>
    <p:extLst>
      <p:ext uri="{BB962C8B-B14F-4D97-AF65-F5344CB8AC3E}">
        <p14:creationId xmlns:p14="http://schemas.microsoft.com/office/powerpoint/2010/main" val="971856493"/>
      </p:ext>
    </p:extLst>
  </p:cSld>
  <p:clrMapOvr>
    <a:masterClrMapping/>
  </p:clrMapOvr>
  <p:transition spd="slow" advTm="10919">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684208" y="4114800"/>
            <a:ext cx="8535988" cy="1879604"/>
          </a:xfrm>
        </p:spPr>
        <p:txBody>
          <a:bodyPr/>
          <a:lstStyle>
            <a:lvl1pPr marL="0" indent="0">
              <a:buNone/>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C499B762-775D-46C5-8518-5B926B867989}" type="datetime1">
              <a:rPr lang="en-GB"/>
              <a:pPr lvl="0"/>
              <a:t>09/02/2021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FDB170B-E5C1-4F32-9211-EAC56C38FC25}" type="slidenum">
              <a:t>‹#›</a:t>
            </a:fld>
            <a:endParaRPr lang="en-GB"/>
          </a:p>
        </p:txBody>
      </p:sp>
    </p:spTree>
    <p:extLst>
      <p:ext uri="{BB962C8B-B14F-4D97-AF65-F5344CB8AC3E}">
        <p14:creationId xmlns:p14="http://schemas.microsoft.com/office/powerpoint/2010/main" val="2394273806"/>
      </p:ext>
    </p:extLst>
  </p:cSld>
  <p:clrMapOvr>
    <a:masterClrMapping/>
  </p:clrMapOvr>
  <p:transition spd="slow" advTm="10919">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85800"/>
            <a:ext cx="9144000" cy="2743200"/>
          </a:xfrm>
        </p:spPr>
        <p:txBody>
          <a:bodyPr/>
          <a:lstStyle>
            <a:lvl1pPr>
              <a:defRPr sz="3200"/>
            </a:lvl1pPr>
          </a:lstStyle>
          <a:p>
            <a:pPr lvl="0"/>
            <a:r>
              <a:rPr lang="en-US"/>
              <a:t>Click to edit Master title style</a:t>
            </a:r>
          </a:p>
        </p:txBody>
      </p:sp>
      <p:sp>
        <p:nvSpPr>
          <p:cNvPr id="3" name="Text Placeholder 9"/>
          <p:cNvSpPr txBox="1">
            <a:spLocks noGrp="1"/>
          </p:cNvSpPr>
          <p:nvPr>
            <p:ph type="body" idx="4294967295"/>
          </p:nvPr>
        </p:nvSpPr>
        <p:spPr>
          <a:xfrm>
            <a:off x="1446215" y="3429000"/>
            <a:ext cx="8534396" cy="381003"/>
          </a:xfrm>
        </p:spPr>
        <p:txBody>
          <a:bodyPr/>
          <a:lstStyle>
            <a:lvl1pPr marL="0" indent="0">
              <a:buNone/>
              <a:defRPr/>
            </a:lvl1pPr>
          </a:lstStyle>
          <a:p>
            <a:pPr lvl="0"/>
            <a:r>
              <a:rPr lang="en-US"/>
              <a:t>Click to edit Master text styles</a:t>
            </a:r>
          </a:p>
        </p:txBody>
      </p:sp>
      <p:sp>
        <p:nvSpPr>
          <p:cNvPr id="4" name="Text Placeholder 2"/>
          <p:cNvSpPr txBox="1">
            <a:spLocks noGrp="1"/>
          </p:cNvSpPr>
          <p:nvPr>
            <p:ph type="body" idx="4294967295"/>
          </p:nvPr>
        </p:nvSpPr>
        <p:spPr>
          <a:xfrm>
            <a:off x="684208" y="4301063"/>
            <a:ext cx="8534396" cy="1684864"/>
          </a:xfrm>
        </p:spPr>
        <p:txBody>
          <a:bodyPr/>
          <a:lstStyle>
            <a:lvl1pPr marL="0" indent="0">
              <a:buNone/>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02010E7E-CDD8-47CE-97FA-597155655511}" type="datetime1">
              <a:rPr lang="en-GB"/>
              <a:pPr lvl="0"/>
              <a:t>09/02/2021</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A0D42B24-80F1-4BAE-BF54-37F773FC67C5}" type="slidenum">
              <a:t>‹#›</a:t>
            </a:fld>
            <a:endParaRPr lang="en-GB"/>
          </a:p>
        </p:txBody>
      </p:sp>
      <p:sp>
        <p:nvSpPr>
          <p:cNvPr id="8" name="TextBox 13"/>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4"/>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3791309379"/>
      </p:ext>
    </p:extLst>
  </p:cSld>
  <p:clrMapOvr>
    <a:masterClrMapping/>
  </p:clrMapOvr>
  <p:transition spd="slow" advTm="10919">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3429000"/>
            <a:ext cx="8534396" cy="1697400"/>
          </a:xfrm>
        </p:spPr>
        <p:txBody>
          <a:bodyPr anchor="b"/>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684208" y="5132984"/>
            <a:ext cx="8535988" cy="860395"/>
          </a:xfrm>
        </p:spPr>
        <p:txBody>
          <a:bodyPr anchor="t"/>
          <a:lstStyle>
            <a:lvl1pPr marL="0" indent="0">
              <a:buNone/>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A23CC830-43CC-4D31-872B-0D83034D6970}" type="datetime1">
              <a:rPr lang="en-GB"/>
              <a:pPr lvl="0"/>
              <a:t>09/02/2021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74E5ED34-50FF-4633-8D0D-9EC14C5A510B}" type="slidenum">
              <a:t>‹#›</a:t>
            </a:fld>
            <a:endParaRPr lang="en-GB"/>
          </a:p>
        </p:txBody>
      </p:sp>
    </p:spTree>
    <p:extLst>
      <p:ext uri="{BB962C8B-B14F-4D97-AF65-F5344CB8AC3E}">
        <p14:creationId xmlns:p14="http://schemas.microsoft.com/office/powerpoint/2010/main" val="752717482"/>
      </p:ext>
    </p:extLst>
  </p:cSld>
  <p:clrMapOvr>
    <a:masterClrMapping/>
  </p:clrMapOvr>
  <p:transition spd="slow" advTm="10919">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85800"/>
            <a:ext cx="9144000" cy="2743200"/>
          </a:xfrm>
        </p:spPr>
        <p:txBody>
          <a:bodyPr/>
          <a:lstStyle>
            <a:lvl1pPr>
              <a:defRPr sz="3200"/>
            </a:lvl1pPr>
          </a:lstStyle>
          <a:p>
            <a:pPr lvl="0"/>
            <a:r>
              <a:rPr lang="en-US"/>
              <a:t>Click to edit Master title style</a:t>
            </a:r>
          </a:p>
        </p:txBody>
      </p:sp>
      <p:sp>
        <p:nvSpPr>
          <p:cNvPr id="3" name="Text Placeholder 9"/>
          <p:cNvSpPr txBox="1">
            <a:spLocks noGrp="1"/>
          </p:cNvSpPr>
          <p:nvPr>
            <p:ph type="body" idx="4294967295"/>
          </p:nvPr>
        </p:nvSpPr>
        <p:spPr>
          <a:xfrm>
            <a:off x="684208" y="3928536"/>
            <a:ext cx="8534396" cy="1049868"/>
          </a:xfrm>
        </p:spPr>
        <p:txBody>
          <a:bodyPr anchor="b"/>
          <a:lstStyle>
            <a:lvl1pPr marL="0">
              <a:spcBef>
                <a:spcPts val="0"/>
              </a:spcBef>
              <a:buNone/>
              <a:defRPr sz="2400" cap="all">
                <a:solidFill>
                  <a:srgbClr val="FFFFFF"/>
                </a:solidFill>
              </a:defRPr>
            </a:lvl1pPr>
          </a:lstStyle>
          <a:p>
            <a:pPr lvl="0"/>
            <a:r>
              <a:rPr lang="en-US"/>
              <a:t>Click to edit Master text styles</a:t>
            </a:r>
          </a:p>
        </p:txBody>
      </p:sp>
      <p:sp>
        <p:nvSpPr>
          <p:cNvPr id="4" name="Text Placeholder 2"/>
          <p:cNvSpPr txBox="1">
            <a:spLocks noGrp="1"/>
          </p:cNvSpPr>
          <p:nvPr>
            <p:ph type="body" idx="4294967295"/>
          </p:nvPr>
        </p:nvSpPr>
        <p:spPr>
          <a:xfrm>
            <a:off x="684208" y="4978395"/>
            <a:ext cx="8534396" cy="1015998"/>
          </a:xfrm>
        </p:spPr>
        <p:txBody>
          <a:bodyPr anchor="t"/>
          <a:lstStyle>
            <a:lvl1pPr marL="0" indent="0">
              <a:spcBef>
                <a:spcPts val="400"/>
              </a:spcBef>
              <a:buNone/>
              <a:defRPr sz="18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A75AF53F-AB71-4FA0-979A-04F993A9BACD}" type="datetime1">
              <a:rPr lang="en-GB"/>
              <a:pPr lvl="0"/>
              <a:t>09/02/2021</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5E58AD19-817B-4CFA-B55D-783D7D05796A}" type="slidenum">
              <a:t>‹#›</a:t>
            </a:fld>
            <a:endParaRPr lang="en-GB"/>
          </a:p>
        </p:txBody>
      </p:sp>
      <p:sp>
        <p:nvSpPr>
          <p:cNvPr id="8" name="TextBox 10"/>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1"/>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2282698232"/>
      </p:ext>
    </p:extLst>
  </p:cSld>
  <p:clrMapOvr>
    <a:masterClrMapping/>
  </p:clrMapOvr>
  <p:transition spd="slow" advTm="10919">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a:lvl1pPr>
          </a:lstStyle>
          <a:p>
            <a:pPr lvl="0"/>
            <a:r>
              <a:rPr lang="en-US"/>
              <a:t>Click to edit Master title style</a:t>
            </a:r>
          </a:p>
        </p:txBody>
      </p:sp>
      <p:sp>
        <p:nvSpPr>
          <p:cNvPr id="3" name="Text Placeholder 9"/>
          <p:cNvSpPr txBox="1">
            <a:spLocks noGrp="1"/>
          </p:cNvSpPr>
          <p:nvPr>
            <p:ph type="body" idx="4294967295"/>
          </p:nvPr>
        </p:nvSpPr>
        <p:spPr>
          <a:xfrm>
            <a:off x="684208" y="3928536"/>
            <a:ext cx="8534396" cy="838203"/>
          </a:xfrm>
        </p:spPr>
        <p:txBody>
          <a:bodyPr anchor="b"/>
          <a:lstStyle>
            <a:lvl1pPr marL="0">
              <a:spcBef>
                <a:spcPts val="0"/>
              </a:spcBef>
              <a:buNone/>
              <a:defRPr sz="2400" cap="all">
                <a:solidFill>
                  <a:srgbClr val="FFFFFF"/>
                </a:solidFill>
              </a:defRPr>
            </a:lvl1pPr>
          </a:lstStyle>
          <a:p>
            <a:pPr lvl="0"/>
            <a:r>
              <a:rPr lang="en-US"/>
              <a:t>Click to edit Master text styles</a:t>
            </a:r>
          </a:p>
        </p:txBody>
      </p:sp>
      <p:sp>
        <p:nvSpPr>
          <p:cNvPr id="4" name="Text Placeholder 2"/>
          <p:cNvSpPr txBox="1">
            <a:spLocks noGrp="1"/>
          </p:cNvSpPr>
          <p:nvPr>
            <p:ph type="body" idx="4294967295"/>
          </p:nvPr>
        </p:nvSpPr>
        <p:spPr>
          <a:xfrm>
            <a:off x="684208" y="4766730"/>
            <a:ext cx="8534396" cy="1227664"/>
          </a:xfrm>
        </p:spPr>
        <p:txBody>
          <a:bodyPr anchor="t"/>
          <a:lstStyle>
            <a:lvl1pPr marL="0" indent="0">
              <a:spcBef>
                <a:spcPts val="400"/>
              </a:spcBef>
              <a:buNone/>
              <a:defRPr sz="18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3788A194-07E8-4100-A3F1-E89EF2AD4CEC}" type="datetime1">
              <a:rPr lang="en-GB"/>
              <a:pPr lvl="0"/>
              <a:t>09/02/2021</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12B992CD-B442-4420-8869-CA8F03947466}" type="slidenum">
              <a:t>‹#›</a:t>
            </a:fld>
            <a:endParaRPr lang="en-GB"/>
          </a:p>
        </p:txBody>
      </p:sp>
    </p:spTree>
    <p:extLst>
      <p:ext uri="{BB962C8B-B14F-4D97-AF65-F5344CB8AC3E}">
        <p14:creationId xmlns:p14="http://schemas.microsoft.com/office/powerpoint/2010/main" val="2958432125"/>
      </p:ext>
    </p:extLst>
  </p:cSld>
  <p:clrMapOvr>
    <a:masterClrMapping/>
  </p:clrMapOvr>
  <p:transition spd="slow" advTm="10919">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93BBEC27-5C53-45C0-A7D4-710ACD854D7F}" type="datetime1">
              <a:rPr lang="en-GB"/>
              <a:pPr lvl="0"/>
              <a:t>09/02/2021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B6DEBF0-EB84-41AF-AC12-B881E919CC33}" type="slidenum">
              <a:t>‹#›</a:t>
            </a:fld>
            <a:endParaRPr lang="en-GB"/>
          </a:p>
        </p:txBody>
      </p:sp>
    </p:spTree>
    <p:extLst>
      <p:ext uri="{BB962C8B-B14F-4D97-AF65-F5344CB8AC3E}">
        <p14:creationId xmlns:p14="http://schemas.microsoft.com/office/powerpoint/2010/main" val="2795218939"/>
      </p:ext>
    </p:extLst>
  </p:cSld>
  <p:clrMapOvr>
    <a:masterClrMapping/>
  </p:clrMapOvr>
  <p:transition spd="slow" advTm="10919">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685208" y="685800"/>
            <a:ext cx="2057400" cy="457200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85800" y="685800"/>
            <a:ext cx="7823204" cy="5308604"/>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7CD7248-8AE5-46FF-99D5-77789674A09B}" type="datetime1">
              <a:rPr lang="en-GB"/>
              <a:pPr lvl="0"/>
              <a:t>09/02/2021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7788539D-0313-49DA-BFCA-B5824C4C7AE8}" type="slidenum">
              <a:t>‹#›</a:t>
            </a:fld>
            <a:endParaRPr lang="en-GB"/>
          </a:p>
        </p:txBody>
      </p:sp>
    </p:spTree>
    <p:extLst>
      <p:ext uri="{BB962C8B-B14F-4D97-AF65-F5344CB8AC3E}">
        <p14:creationId xmlns:p14="http://schemas.microsoft.com/office/powerpoint/2010/main" val="728880992"/>
      </p:ext>
    </p:extLst>
  </p:cSld>
  <p:clrMapOvr>
    <a:masterClrMapping/>
  </p:clrMapOvr>
  <p:transition spd="slow" advTm="10919">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BD8DB2FA-7550-4FC9-A527-BC30B4068BA0}" type="datetime1">
              <a:rPr lang="en-GB"/>
              <a:pPr lvl="0"/>
              <a:t>09/02/2021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354AFB84-247C-4535-9433-509A99ADD1A2}" type="slidenum">
              <a:t>‹#›</a:t>
            </a:fld>
            <a:endParaRPr lang="en-GB"/>
          </a:p>
        </p:txBody>
      </p:sp>
    </p:spTree>
    <p:extLst>
      <p:ext uri="{BB962C8B-B14F-4D97-AF65-F5344CB8AC3E}">
        <p14:creationId xmlns:p14="http://schemas.microsoft.com/office/powerpoint/2010/main" val="4069264180"/>
      </p:ext>
    </p:extLst>
  </p:cSld>
  <p:clrMapOvr>
    <a:masterClrMapping/>
  </p:clrMapOvr>
  <p:transition spd="slow" advTm="10919">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2006595"/>
            <a:ext cx="8534396" cy="2281601"/>
          </a:xfrm>
        </p:spPr>
        <p:txBody>
          <a:bodyPr anchor="b"/>
          <a:lstStyle>
            <a:lvl1pPr>
              <a:defRPr/>
            </a:lvl1pPr>
          </a:lstStyle>
          <a:p>
            <a:pPr lvl="0"/>
            <a:r>
              <a:rPr lang="en-US"/>
              <a:t>Click to edit Master title style</a:t>
            </a:r>
          </a:p>
        </p:txBody>
      </p:sp>
      <p:sp>
        <p:nvSpPr>
          <p:cNvPr id="3" name="Text Placeholder 2"/>
          <p:cNvSpPr txBox="1">
            <a:spLocks noGrp="1"/>
          </p:cNvSpPr>
          <p:nvPr>
            <p:ph type="body" idx="1"/>
          </p:nvPr>
        </p:nvSpPr>
        <p:spPr>
          <a:xfrm>
            <a:off x="684208" y="4495803"/>
            <a:ext cx="8534396" cy="1498601"/>
          </a:xfrm>
        </p:spPr>
        <p:txBody>
          <a:bodyPr anchor="t"/>
          <a:lstStyle>
            <a:lvl1pPr marL="0" indent="0">
              <a:spcBef>
                <a:spcPts val="400"/>
              </a:spcBef>
              <a:buNone/>
              <a:defRPr sz="180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BFB65D90-CE79-4FA4-AA5A-04A3361C1403}" type="datetime1">
              <a:rPr lang="en-GB"/>
              <a:pPr lvl="0"/>
              <a:t>09/02/2021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7101926-6A11-41F2-ACD2-9B410506C873}" type="slidenum">
              <a:t>‹#›</a:t>
            </a:fld>
            <a:endParaRPr lang="en-GB"/>
          </a:p>
        </p:txBody>
      </p:sp>
    </p:spTree>
    <p:extLst>
      <p:ext uri="{BB962C8B-B14F-4D97-AF65-F5344CB8AC3E}">
        <p14:creationId xmlns:p14="http://schemas.microsoft.com/office/powerpoint/2010/main" val="2363801153"/>
      </p:ext>
    </p:extLst>
  </p:cSld>
  <p:clrMapOvr>
    <a:masterClrMapping/>
  </p:clrMapOvr>
  <p:transition spd="slow" advTm="10919">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84208" y="685800"/>
            <a:ext cx="4937659" cy="36152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808131" y="685800"/>
            <a:ext cx="4934477" cy="36152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B1A932E1-3B55-4186-8F93-A1254FAA5788}" type="datetime1">
              <a:rPr lang="en-GB"/>
              <a:pPr lvl="0"/>
              <a:t>09/02/2021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8043CC1B-580B-4DF4-9BAC-67BE09E2E407}" type="slidenum">
              <a:t>‹#›</a:t>
            </a:fld>
            <a:endParaRPr lang="en-GB"/>
          </a:p>
        </p:txBody>
      </p:sp>
    </p:spTree>
    <p:extLst>
      <p:ext uri="{BB962C8B-B14F-4D97-AF65-F5344CB8AC3E}">
        <p14:creationId xmlns:p14="http://schemas.microsoft.com/office/powerpoint/2010/main" val="1476653176"/>
      </p:ext>
    </p:extLst>
  </p:cSld>
  <p:clrMapOvr>
    <a:masterClrMapping/>
  </p:clrMapOvr>
  <p:transition spd="slow" advTm="10919">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72080" y="685800"/>
            <a:ext cx="4649788" cy="576264"/>
          </a:xfrm>
        </p:spPr>
        <p:txBody>
          <a:bodyPr anchor="b">
            <a:noAutofit/>
          </a:bodyPr>
          <a:lstStyle>
            <a:lvl1pPr marL="0" indent="0">
              <a:spcBef>
                <a:spcPts val="700"/>
              </a:spcBef>
              <a:buNone/>
              <a:defRPr sz="2800">
                <a:solidFill>
                  <a:srgbClr val="FFFFFF"/>
                </a:solidFill>
              </a:defRPr>
            </a:lvl1pPr>
          </a:lstStyle>
          <a:p>
            <a:pPr lvl="0"/>
            <a:r>
              <a:rPr lang="en-US"/>
              <a:t>Click to edit Master text styles</a:t>
            </a:r>
          </a:p>
        </p:txBody>
      </p:sp>
      <p:sp>
        <p:nvSpPr>
          <p:cNvPr id="4" name="Content Placeholder 3"/>
          <p:cNvSpPr txBox="1">
            <a:spLocks noGrp="1"/>
          </p:cNvSpPr>
          <p:nvPr>
            <p:ph idx="2"/>
          </p:nvPr>
        </p:nvSpPr>
        <p:spPr>
          <a:xfrm>
            <a:off x="684208" y="1270531"/>
            <a:ext cx="4937659" cy="3030541"/>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079068" y="685800"/>
            <a:ext cx="4665131" cy="576264"/>
          </a:xfrm>
        </p:spPr>
        <p:txBody>
          <a:bodyPr anchor="b">
            <a:noAutofit/>
          </a:bodyPr>
          <a:lstStyle>
            <a:lvl1pPr marL="0" indent="0">
              <a:spcBef>
                <a:spcPts val="700"/>
              </a:spcBef>
              <a:buNone/>
              <a:defRPr sz="2800">
                <a:solidFill>
                  <a:srgbClr val="FFFFFF"/>
                </a:solidFill>
              </a:defRPr>
            </a:lvl1pPr>
          </a:lstStyle>
          <a:p>
            <a:pPr lvl="0"/>
            <a:r>
              <a:rPr lang="en-US"/>
              <a:t>Click to edit Master text styles</a:t>
            </a:r>
          </a:p>
        </p:txBody>
      </p:sp>
      <p:sp>
        <p:nvSpPr>
          <p:cNvPr id="6" name="Content Placeholder 5"/>
          <p:cNvSpPr txBox="1">
            <a:spLocks noGrp="1"/>
          </p:cNvSpPr>
          <p:nvPr>
            <p:ph idx="4"/>
          </p:nvPr>
        </p:nvSpPr>
        <p:spPr>
          <a:xfrm>
            <a:off x="5806540" y="1262064"/>
            <a:ext cx="4929192" cy="3030541"/>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5A192234-EBF6-48F5-8F82-D9462C713B5D}" type="datetime1">
              <a:rPr lang="en-GB"/>
              <a:pPr lvl="0"/>
              <a:t>09/02/2021</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028FE85F-5C1F-4FFE-BCDF-B0560066C087}" type="slidenum">
              <a:t>‹#›</a:t>
            </a:fld>
            <a:endParaRPr lang="en-GB"/>
          </a:p>
        </p:txBody>
      </p:sp>
    </p:spTree>
    <p:extLst>
      <p:ext uri="{BB962C8B-B14F-4D97-AF65-F5344CB8AC3E}">
        <p14:creationId xmlns:p14="http://schemas.microsoft.com/office/powerpoint/2010/main" val="1941185985"/>
      </p:ext>
    </p:extLst>
  </p:cSld>
  <p:clrMapOvr>
    <a:masterClrMapping/>
  </p:clrMapOvr>
  <p:transition spd="slow" advTm="10919">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7DBCDE99-4B61-4071-8D2B-AF6C9C2E61D1}" type="datetime1">
              <a:rPr lang="en-GB"/>
              <a:pPr lvl="0"/>
              <a:t>09/02/2021</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09C18F8C-D315-4495-8842-AA0DDDEC098A}" type="slidenum">
              <a:t>‹#›</a:t>
            </a:fld>
            <a:endParaRPr lang="en-GB"/>
          </a:p>
        </p:txBody>
      </p:sp>
    </p:spTree>
    <p:extLst>
      <p:ext uri="{BB962C8B-B14F-4D97-AF65-F5344CB8AC3E}">
        <p14:creationId xmlns:p14="http://schemas.microsoft.com/office/powerpoint/2010/main" val="2904935519"/>
      </p:ext>
    </p:extLst>
  </p:cSld>
  <p:clrMapOvr>
    <a:masterClrMapping/>
  </p:clrMapOvr>
  <p:transition spd="slow" advTm="10919">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3B09FFBD-8277-4CA9-B2D0-57FC5032ADE2}" type="datetime1">
              <a:rPr lang="en-GB"/>
              <a:pPr lvl="0"/>
              <a:t>09/02/2021</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BD1D04A3-0683-4346-83E6-A27A87E7C042}" type="slidenum">
              <a:t>‹#›</a:t>
            </a:fld>
            <a:endParaRPr lang="en-GB"/>
          </a:p>
        </p:txBody>
      </p:sp>
    </p:spTree>
    <p:extLst>
      <p:ext uri="{BB962C8B-B14F-4D97-AF65-F5344CB8AC3E}">
        <p14:creationId xmlns:p14="http://schemas.microsoft.com/office/powerpoint/2010/main" val="770486903"/>
      </p:ext>
    </p:extLst>
  </p:cSld>
  <p:clrMapOvr>
    <a:masterClrMapping/>
  </p:clrMapOvr>
  <p:transition spd="slow" advTm="10919">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085008" y="685800"/>
            <a:ext cx="3657600" cy="1371600"/>
          </a:xfrm>
        </p:spPr>
        <p:txBody>
          <a:bodyPr anchor="b"/>
          <a:lstStyle>
            <a:lvl1pPr>
              <a:defRPr sz="2400"/>
            </a:lvl1pPr>
          </a:lstStyle>
          <a:p>
            <a:pPr lvl="0"/>
            <a:r>
              <a:rPr lang="en-US"/>
              <a:t>Click to edit Master title style</a:t>
            </a:r>
          </a:p>
        </p:txBody>
      </p:sp>
      <p:sp>
        <p:nvSpPr>
          <p:cNvPr id="3" name="Content Placeholder 2"/>
          <p:cNvSpPr txBox="1">
            <a:spLocks noGrp="1"/>
          </p:cNvSpPr>
          <p:nvPr>
            <p:ph idx="1"/>
          </p:nvPr>
        </p:nvSpPr>
        <p:spPr>
          <a:xfrm>
            <a:off x="684208" y="685800"/>
            <a:ext cx="5943600" cy="530860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7085008" y="2209803"/>
            <a:ext cx="3657600" cy="2091269"/>
          </a:xfrm>
        </p:spPr>
        <p:txBody>
          <a:bodyPr anchor="t"/>
          <a:lstStyle>
            <a:lvl1pPr marL="0" indent="0">
              <a:spcBef>
                <a:spcPts val="400"/>
              </a:spcBef>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A3C96F1-4339-4E51-842C-C074B0EFFA37}" type="datetime1">
              <a:rPr lang="en-GB"/>
              <a:pPr lvl="0"/>
              <a:t>09/02/2021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C05EF314-9364-4F86-971E-AAC662FCEACA}" type="slidenum">
              <a:t>‹#›</a:t>
            </a:fld>
            <a:endParaRPr lang="en-GB"/>
          </a:p>
        </p:txBody>
      </p:sp>
    </p:spTree>
    <p:extLst>
      <p:ext uri="{BB962C8B-B14F-4D97-AF65-F5344CB8AC3E}">
        <p14:creationId xmlns:p14="http://schemas.microsoft.com/office/powerpoint/2010/main" val="3921548019"/>
      </p:ext>
    </p:extLst>
  </p:cSld>
  <p:clrMapOvr>
    <a:masterClrMapping/>
  </p:clrMapOvr>
  <p:transition spd="slow" advTm="10919">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722811" y="1447796"/>
            <a:ext cx="6019796" cy="1143000"/>
          </a:xfrm>
        </p:spPr>
        <p:txBody>
          <a:bodyPr anchor="b"/>
          <a:lstStyle>
            <a:lvl1pPr>
              <a:defRPr sz="2800"/>
            </a:lvl1pPr>
          </a:lstStyle>
          <a:p>
            <a:pPr lvl="0"/>
            <a:r>
              <a:rPr lang="en-US"/>
              <a:t>Click to edit Master title style</a:t>
            </a:r>
          </a:p>
        </p:txBody>
      </p:sp>
      <p:sp>
        <p:nvSpPr>
          <p:cNvPr id="3" name="Picture Placeholder 2"/>
          <p:cNvSpPr txBox="1">
            <a:spLocks noGrp="1"/>
          </p:cNvSpPr>
          <p:nvPr>
            <p:ph type="pic" idx="1"/>
          </p:nvPr>
        </p:nvSpPr>
        <p:spPr>
          <a:xfrm>
            <a:off x="989015" y="914400"/>
            <a:ext cx="3280976" cy="4572000"/>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en-US"/>
              <a:t>Click icon to add picture</a:t>
            </a:r>
          </a:p>
        </p:txBody>
      </p:sp>
      <p:sp>
        <p:nvSpPr>
          <p:cNvPr id="4" name="Text Placeholder 3"/>
          <p:cNvSpPr txBox="1">
            <a:spLocks noGrp="1"/>
          </p:cNvSpPr>
          <p:nvPr>
            <p:ph type="body" idx="2"/>
          </p:nvPr>
        </p:nvSpPr>
        <p:spPr>
          <a:xfrm>
            <a:off x="4722811" y="2777069"/>
            <a:ext cx="6021388" cy="2048932"/>
          </a:xfrm>
        </p:spPr>
        <p:txBody>
          <a:bodyPr anchor="t"/>
          <a:lstStyle>
            <a:lvl1pPr marL="0" indent="0">
              <a:spcBef>
                <a:spcPts val="400"/>
              </a:spcBef>
              <a:buNone/>
              <a:defRPr sz="18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352AC81C-4024-4286-BF3E-FFCF03EA8644}" type="datetime1">
              <a:rPr lang="en-GB"/>
              <a:pPr lvl="0"/>
              <a:t>09/02/2021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0E7EF4FC-893E-4BC4-8793-53FE332FBF89}" type="slidenum">
              <a:t>‹#›</a:t>
            </a:fld>
            <a:endParaRPr lang="en-GB"/>
          </a:p>
        </p:txBody>
      </p:sp>
    </p:spTree>
    <p:extLst>
      <p:ext uri="{BB962C8B-B14F-4D97-AF65-F5344CB8AC3E}">
        <p14:creationId xmlns:p14="http://schemas.microsoft.com/office/powerpoint/2010/main" val="2697012222"/>
      </p:ext>
    </p:extLst>
  </p:cSld>
  <p:clrMapOvr>
    <a:masterClrMapping/>
  </p:clrMapOvr>
  <p:transition spd="slow" advTm="10919">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87EFDA"/>
            </a:gs>
            <a:gs pos="100000">
              <a:srgbClr val="E3F4C9"/>
            </a:gs>
          </a:gsLst>
          <a:lin ang="6120000"/>
        </a:gradFill>
        <a:effectLst/>
      </p:bgPr>
    </p:bg>
    <p:spTree>
      <p:nvGrpSpPr>
        <p:cNvPr id="1" name=""/>
        <p:cNvGrpSpPr/>
        <p:nvPr/>
      </p:nvGrpSpPr>
      <p:grpSpPr>
        <a:xfrm>
          <a:off x="0" y="0"/>
          <a:ext cx="0" cy="0"/>
          <a:chOff x="0" y="0"/>
          <a:chExt cx="0" cy="0"/>
        </a:xfrm>
      </p:grpSpPr>
      <p:grpSp>
        <p:nvGrpSpPr>
          <p:cNvPr id="2" name="Group 6"/>
          <p:cNvGrpSpPr/>
          <p:nvPr/>
        </p:nvGrpSpPr>
        <p:grpSpPr>
          <a:xfrm>
            <a:off x="9206965" y="2963332"/>
            <a:ext cx="2981858" cy="3208868"/>
            <a:chOff x="9206965" y="2963332"/>
            <a:chExt cx="2981858" cy="3208868"/>
          </a:xfrm>
        </p:grpSpPr>
        <p:cxnSp>
          <p:nvCxnSpPr>
            <p:cNvPr id="3" name="Straight Connector 7"/>
            <p:cNvCxnSpPr/>
            <p:nvPr/>
          </p:nvCxnSpPr>
          <p:spPr>
            <a:xfrm flipH="1">
              <a:off x="11276015" y="2963332"/>
              <a:ext cx="912808" cy="912809"/>
            </a:xfrm>
            <a:prstGeom prst="straightConnector1">
              <a:avLst/>
            </a:prstGeom>
            <a:noFill/>
            <a:ln w="9528" cap="rnd">
              <a:solidFill>
                <a:srgbClr val="FFFFFF"/>
              </a:solidFill>
              <a:prstDash val="solid"/>
              <a:miter/>
            </a:ln>
          </p:spPr>
        </p:cxnSp>
        <p:cxnSp>
          <p:nvCxnSpPr>
            <p:cNvPr id="4" name="Straight Connector 8"/>
            <p:cNvCxnSpPr/>
            <p:nvPr/>
          </p:nvCxnSpPr>
          <p:spPr>
            <a:xfrm flipH="1">
              <a:off x="9206965" y="3190341"/>
              <a:ext cx="2981858" cy="2981859"/>
            </a:xfrm>
            <a:prstGeom prst="straightConnector1">
              <a:avLst/>
            </a:prstGeom>
            <a:noFill/>
            <a:ln w="9528" cap="rnd">
              <a:solidFill>
                <a:srgbClr val="FFFFFF"/>
              </a:solidFill>
              <a:prstDash val="solid"/>
              <a:miter/>
            </a:ln>
          </p:spPr>
        </p:cxnSp>
        <p:cxnSp>
          <p:nvCxnSpPr>
            <p:cNvPr id="5" name="Straight Connector 9"/>
            <p:cNvCxnSpPr/>
            <p:nvPr/>
          </p:nvCxnSpPr>
          <p:spPr>
            <a:xfrm flipH="1">
              <a:off x="10292294" y="3285064"/>
              <a:ext cx="1896529" cy="1896539"/>
            </a:xfrm>
            <a:prstGeom prst="straightConnector1">
              <a:avLst/>
            </a:prstGeom>
            <a:noFill/>
            <a:ln w="9528" cap="rnd">
              <a:solidFill>
                <a:srgbClr val="FFFFFF"/>
              </a:solidFill>
              <a:prstDash val="solid"/>
              <a:miter/>
            </a:ln>
          </p:spPr>
        </p:cxnSp>
        <p:cxnSp>
          <p:nvCxnSpPr>
            <p:cNvPr id="6" name="Straight Connector 10"/>
            <p:cNvCxnSpPr/>
            <p:nvPr/>
          </p:nvCxnSpPr>
          <p:spPr>
            <a:xfrm flipH="1">
              <a:off x="10443106" y="3131079"/>
              <a:ext cx="1745717" cy="1745717"/>
            </a:xfrm>
            <a:prstGeom prst="straightConnector1">
              <a:avLst/>
            </a:prstGeom>
            <a:noFill/>
            <a:ln w="28575" cap="rnd">
              <a:solidFill>
                <a:srgbClr val="FFFFFF"/>
              </a:solidFill>
              <a:prstDash val="solid"/>
              <a:miter/>
            </a:ln>
          </p:spPr>
        </p:cxnSp>
        <p:cxnSp>
          <p:nvCxnSpPr>
            <p:cNvPr id="7" name="Straight Connector 11"/>
            <p:cNvCxnSpPr/>
            <p:nvPr/>
          </p:nvCxnSpPr>
          <p:spPr>
            <a:xfrm flipH="1">
              <a:off x="10918822" y="3683002"/>
              <a:ext cx="1270001" cy="1270001"/>
            </a:xfrm>
            <a:prstGeom prst="straightConnector1">
              <a:avLst/>
            </a:prstGeom>
            <a:noFill/>
            <a:ln w="28575" cap="rnd">
              <a:solidFill>
                <a:srgbClr val="FFFFFF"/>
              </a:solidFill>
              <a:prstDash val="solid"/>
              <a:miter/>
            </a:ln>
          </p:spPr>
        </p:cxnSp>
      </p:grpSp>
      <p:sp>
        <p:nvSpPr>
          <p:cNvPr id="8" name="Title Placeholder 1"/>
          <p:cNvSpPr txBox="1">
            <a:spLocks noGrp="1"/>
          </p:cNvSpPr>
          <p:nvPr>
            <p:ph type="title"/>
          </p:nvPr>
        </p:nvSpPr>
        <p:spPr>
          <a:xfrm>
            <a:off x="684208" y="4487335"/>
            <a:ext cx="8534396" cy="1507068"/>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9" name="Text Placeholder 2"/>
          <p:cNvSpPr txBox="1">
            <a:spLocks noGrp="1"/>
          </p:cNvSpPr>
          <p:nvPr>
            <p:ph type="body" idx="1"/>
          </p:nvPr>
        </p:nvSpPr>
        <p:spPr>
          <a:xfrm>
            <a:off x="684208" y="685800"/>
            <a:ext cx="8534396" cy="3615263"/>
          </a:xfrm>
          <a:prstGeom prst="rect">
            <a:avLst/>
          </a:prstGeom>
          <a:noFill/>
          <a:ln>
            <a:noFill/>
          </a:ln>
        </p:spPr>
        <p:txBody>
          <a:bodyPr vert="horz" wrap="square" lIns="91440" tIns="45720" rIns="91440" bIns="45720" anchor="ctr"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txBox="1">
            <a:spLocks noGrp="1"/>
          </p:cNvSpPr>
          <p:nvPr>
            <p:ph type="dt" sz="half" idx="2"/>
          </p:nvPr>
        </p:nvSpPr>
        <p:spPr>
          <a:xfrm>
            <a:off x="9904415" y="6172200"/>
            <a:ext cx="1600200" cy="36512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000" b="0" i="0" u="none" strike="noStrike" kern="1200" cap="none" spc="0" baseline="0">
                <a:solidFill>
                  <a:srgbClr val="0A304A"/>
                </a:solidFill>
                <a:uFillTx/>
                <a:latin typeface="Century Gothic"/>
              </a:defRPr>
            </a:lvl1pPr>
          </a:lstStyle>
          <a:p>
            <a:pPr lvl="0"/>
            <a:fld id="{550BF3D4-334B-4E8E-A77D-ABDD20BF257A}" type="datetime1">
              <a:rPr lang="en-GB"/>
              <a:pPr lvl="0"/>
              <a:t>09/02/2021</a:t>
            </a:fld>
            <a:endParaRPr lang="en-GB"/>
          </a:p>
        </p:txBody>
      </p:sp>
      <p:sp>
        <p:nvSpPr>
          <p:cNvPr id="11" name="Footer Placeholder 4"/>
          <p:cNvSpPr txBox="1">
            <a:spLocks noGrp="1"/>
          </p:cNvSpPr>
          <p:nvPr>
            <p:ph type="ftr" sz="quarter" idx="3"/>
          </p:nvPr>
        </p:nvSpPr>
        <p:spPr>
          <a:xfrm>
            <a:off x="684208" y="6172200"/>
            <a:ext cx="7543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000" b="0" i="0" u="none" strike="noStrike" kern="1200" cap="none" spc="0" baseline="0">
                <a:solidFill>
                  <a:srgbClr val="0A304A"/>
                </a:solidFill>
                <a:uFillTx/>
                <a:latin typeface="Century Gothic"/>
              </a:defRPr>
            </a:lvl1pPr>
          </a:lstStyle>
          <a:p>
            <a:pPr lvl="0"/>
            <a:endParaRPr lang="en-GB"/>
          </a:p>
        </p:txBody>
      </p:sp>
      <p:sp>
        <p:nvSpPr>
          <p:cNvPr id="12" name="Slide Number Placeholder 5"/>
          <p:cNvSpPr txBox="1">
            <a:spLocks noGrp="1"/>
          </p:cNvSpPr>
          <p:nvPr>
            <p:ph type="sldNum" sz="quarter" idx="4"/>
          </p:nvPr>
        </p:nvSpPr>
        <p:spPr>
          <a:xfrm>
            <a:off x="10363196" y="5578470"/>
            <a:ext cx="1142241" cy="669926"/>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3200" b="0" i="0" u="none" strike="noStrike" kern="1200" cap="none" spc="0" baseline="0">
                <a:solidFill>
                  <a:srgbClr val="0A304A"/>
                </a:solidFill>
                <a:uFillTx/>
                <a:latin typeface="Century Gothic"/>
              </a:defRPr>
            </a:lvl1pPr>
          </a:lstStyle>
          <a:p>
            <a:pPr lvl="0"/>
            <a:fld id="{D3005C04-58BA-49EA-8F97-751EDDD0E651}"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advTm="10919">
    <p:fade/>
  </p:transition>
  <p:txStyles>
    <p:titleStyle>
      <a:lvl1pPr marL="0" marR="0" lvl="0" indent="0" algn="l" defTabSz="457200" rtl="0" fontAlgn="auto" hangingPunct="1">
        <a:lnSpc>
          <a:spcPct val="100000"/>
        </a:lnSpc>
        <a:spcBef>
          <a:spcPts val="0"/>
        </a:spcBef>
        <a:spcAft>
          <a:spcPts val="0"/>
        </a:spcAft>
        <a:buNone/>
        <a:tabLst/>
        <a:defRPr lang="en-US" sz="3600" b="0" i="0" u="none" strike="noStrike" kern="1200" cap="all" spc="0" baseline="0">
          <a:solidFill>
            <a:srgbClr val="FFFFFF"/>
          </a:solidFill>
          <a:uFillTx/>
          <a:latin typeface="Century Gothic"/>
        </a:defRPr>
      </a:lvl1pPr>
    </p:titleStyle>
    <p:bodyStyle>
      <a:lvl1pPr marL="285750" marR="0" lvl="0" indent="-285750" algn="l" defTabSz="457200" rtl="0" fontAlgn="auto" hangingPunct="1">
        <a:lnSpc>
          <a:spcPct val="100000"/>
        </a:lnSpc>
        <a:spcBef>
          <a:spcPts val="500"/>
        </a:spcBef>
        <a:spcAft>
          <a:spcPts val="600"/>
        </a:spcAft>
        <a:buClr>
          <a:srgbClr val="FFFFFF"/>
        </a:buClr>
        <a:buSzPct val="80000"/>
        <a:buFont typeface="Wingdings 3" pitchFamily="18"/>
        <a:buChar char=""/>
        <a:tabLst/>
        <a:defRPr lang="en-US" sz="2000" b="0" i="0" u="none" strike="noStrike" kern="1200" cap="none" spc="0" baseline="0">
          <a:solidFill>
            <a:srgbClr val="0F496F"/>
          </a:solidFill>
          <a:uFillTx/>
          <a:latin typeface="Century Gothic"/>
        </a:defRPr>
      </a:lvl1pPr>
      <a:lvl2pPr marL="742950" marR="0" lvl="1"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en-US" sz="1800" b="0" i="0" u="none" strike="noStrike" kern="1200" cap="none" spc="0" baseline="0">
          <a:solidFill>
            <a:srgbClr val="0F496F"/>
          </a:solidFill>
          <a:uFillTx/>
          <a:latin typeface="Century Gothic"/>
        </a:defRPr>
      </a:lvl2pPr>
      <a:lvl3pPr marL="1200150" marR="0" lvl="2"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en-US" sz="1600" b="0" i="0" u="none" strike="noStrike" kern="1200" cap="none" spc="0" baseline="0">
          <a:solidFill>
            <a:srgbClr val="0F496F"/>
          </a:solidFill>
          <a:uFillTx/>
          <a:latin typeface="Century Gothic"/>
        </a:defRPr>
      </a:lvl3pPr>
      <a:lvl4pPr marL="1543050" marR="0" lvl="3"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en-US" sz="1400" b="0" i="0" u="none" strike="noStrike" kern="1200" cap="none" spc="0" baseline="0">
          <a:solidFill>
            <a:srgbClr val="0F496F"/>
          </a:solidFill>
          <a:uFillTx/>
          <a:latin typeface="Century Gothic"/>
        </a:defRPr>
      </a:lvl4pPr>
      <a:lvl5pPr marL="2000250" marR="0" lvl="4"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en-US" sz="1400" b="0" i="0" u="none" strike="noStrike" kern="1200" cap="none" spc="0" baseline="0">
          <a:solidFill>
            <a:srgbClr val="0F496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hyperlink" Target="https://forms.office.com/Pages/ResponsePage.aspx?id=eCY4lN73r0G0KV1rDWITzRhTQ2IZqpBOsW8cFVoooF9UNVlMS1dCVkdaM0k0WlhFTE9WVFBTWEg1Ti4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4"/>
          <p:cNvSpPr txBox="1"/>
          <p:nvPr/>
        </p:nvSpPr>
        <p:spPr>
          <a:xfrm>
            <a:off x="2303657" y="917454"/>
            <a:ext cx="7445026" cy="440120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Segoe Print" pitchFamily="2"/>
              </a:rPr>
              <a:t>Year 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Segoe Print" pitchFamily="2"/>
              </a:rPr>
              <a:t>English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Segoe Print" pitchFamily="2"/>
              </a:rPr>
              <a:t>Wednesday 10</a:t>
            </a:r>
            <a:r>
              <a:rPr lang="en-US" sz="4000" b="0" i="0" u="none" strike="noStrike" kern="1200" cap="none" spc="0" baseline="30000">
                <a:solidFill>
                  <a:srgbClr val="000000"/>
                </a:solidFill>
                <a:uFillTx/>
                <a:latin typeface="Segoe Print" pitchFamily="2"/>
              </a:rPr>
              <a:t>th</a:t>
            </a:r>
            <a:r>
              <a:rPr lang="en-US" sz="4000" b="0" i="0" u="none" strike="noStrike" kern="1200" cap="none" spc="0" baseline="0">
                <a:solidFill>
                  <a:srgbClr val="000000"/>
                </a:solidFill>
                <a:uFillTx/>
                <a:latin typeface="Segoe Print" pitchFamily="2"/>
              </a:rPr>
              <a:t> </a:t>
            </a:r>
            <a:r>
              <a:rPr lang="en-US" sz="4000" b="0" i="0" u="none" strike="noStrike" kern="0" cap="none" spc="0" baseline="0">
                <a:solidFill>
                  <a:srgbClr val="000000"/>
                </a:solidFill>
                <a:uFillTx/>
                <a:latin typeface="Segoe Print" pitchFamily="2"/>
              </a:rPr>
              <a:t>February</a:t>
            </a:r>
            <a:endParaRPr lang="en-US" sz="4000" b="0" i="0" u="none"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Segoe Print" pitchFamily="2"/>
              </a:rPr>
              <a:t>by Miss Taylor</a:t>
            </a: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6486">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000000-0000-0000-0000-000000000000}"/>
              </a:ext>
            </a:extLst>
          </p:cNvPr>
          <p:cNvPicPr>
            <a:picLocks noChangeAspect="1"/>
          </p:cNvPicPr>
          <p:nvPr/>
        </p:nvPicPr>
        <p:blipFill>
          <a:blip r:embed="rId4"/>
          <a:srcRect l="3355" t="19356" r="53224" b="9064"/>
          <a:stretch>
            <a:fillRect/>
          </a:stretch>
        </p:blipFill>
        <p:spPr>
          <a:xfrm>
            <a:off x="1752191" y="659136"/>
            <a:ext cx="8687613" cy="6041843"/>
          </a:xfrm>
          <a:prstGeom prst="rect">
            <a:avLst/>
          </a:prstGeom>
          <a:noFill/>
          <a:ln cap="flat">
            <a:noFill/>
          </a:ln>
        </p:spPr>
      </p:pic>
      <p:sp>
        <p:nvSpPr>
          <p:cNvPr id="3" name="TextBox 3"/>
          <p:cNvSpPr txBox="1"/>
          <p:nvPr/>
        </p:nvSpPr>
        <p:spPr>
          <a:xfrm>
            <a:off x="168441" y="203700"/>
            <a:ext cx="1106908" cy="338556"/>
          </a:xfrm>
          <a:prstGeom prst="rect">
            <a:avLst/>
          </a:prstGeom>
          <a:noFill/>
          <a:ln cap="flat">
            <a:noFill/>
          </a:ln>
        </p:spPr>
        <p:txBody>
          <a:bodyPr vert="horz" wrap="square" lIns="91440" tIns="45720" rIns="91440" bIns="45720" anchor="t" anchorCtr="1"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7030A0"/>
                </a:solidFill>
                <a:uFillTx/>
                <a:latin typeface="Segoe Print" pitchFamily="2"/>
                <a:cs typeface="Arial" pitchFamily="34"/>
              </a:rPr>
              <a:t>Work 3</a:t>
            </a:r>
            <a:endParaRPr lang="en-GB" sz="1600" b="0" i="0" u="none" strike="noStrike" kern="0" cap="none" spc="0" baseline="0">
              <a:solidFill>
                <a:srgbClr val="7030A0"/>
              </a:solidFill>
              <a:uFillTx/>
              <a:latin typeface="Segoe Print" pitchFamily="2"/>
              <a:cs typeface="Arial" pitchFamily="34"/>
            </a:endParaRPr>
          </a:p>
        </p:txBody>
      </p:sp>
      <p:sp>
        <p:nvSpPr>
          <p:cNvPr id="4" name="TextBox 4"/>
          <p:cNvSpPr txBox="1"/>
          <p:nvPr/>
        </p:nvSpPr>
        <p:spPr>
          <a:xfrm>
            <a:off x="1752191" y="126754"/>
            <a:ext cx="9100291" cy="83099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7030A0"/>
                </a:solidFill>
                <a:uFillTx/>
                <a:latin typeface="Segoe Print" pitchFamily="2"/>
                <a:cs typeface="Arial" pitchFamily="34"/>
              </a:rPr>
              <a:t>Paragraph 1 – Your opening paragraph (introducing your setting and characters)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0" cap="none" spc="0" baseline="0">
                <a:solidFill>
                  <a:srgbClr val="7030A0"/>
                </a:solidFill>
                <a:uFillTx/>
                <a:latin typeface="Segoe Print" pitchFamily="2"/>
                <a:cs typeface="Arial" pitchFamily="34"/>
              </a:rPr>
              <a:t>Paragraph 2 – Build up (read your notes)</a:t>
            </a:r>
            <a:endParaRPr lang="en-GB" sz="1600" b="1" i="0" u="none" strike="noStrike" kern="1200" cap="none" spc="0" baseline="0">
              <a:solidFill>
                <a:srgbClr val="7030A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7030A0"/>
              </a:solidFill>
              <a:uFillTx/>
              <a:latin typeface="Segoe Print" pitchFamily="2"/>
              <a:cs typeface="Arial" pitchFamily="34"/>
            </a:endParaRPr>
          </a:p>
        </p:txBody>
      </p:sp>
      <p:sp>
        <p:nvSpPr>
          <p:cNvPr id="5" name="TextBox 5"/>
          <p:cNvSpPr txBox="1"/>
          <p:nvPr/>
        </p:nvSpPr>
        <p:spPr>
          <a:xfrm>
            <a:off x="4042553" y="832296"/>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Where is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see?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hear?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smell?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touch?</a:t>
            </a:r>
          </a:p>
        </p:txBody>
      </p:sp>
      <p:sp>
        <p:nvSpPr>
          <p:cNvPr id="6" name="TextBox 6"/>
          <p:cNvSpPr txBox="1"/>
          <p:nvPr/>
        </p:nvSpPr>
        <p:spPr>
          <a:xfrm>
            <a:off x="6646801" y="1001569"/>
            <a:ext cx="1996894" cy="6001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look like?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How do they behave?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wear?</a:t>
            </a:r>
          </a:p>
        </p:txBody>
      </p:sp>
      <p:sp>
        <p:nvSpPr>
          <p:cNvPr id="7" name="TextBox 7"/>
          <p:cNvSpPr txBox="1"/>
          <p:nvPr/>
        </p:nvSpPr>
        <p:spPr>
          <a:xfrm>
            <a:off x="2860672" y="2200933"/>
            <a:ext cx="1996894" cy="110799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Describe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Introduce your character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Where do they go?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do?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How do they feel and why?</a:t>
            </a:r>
          </a:p>
        </p:txBody>
      </p:sp>
      <p:sp>
        <p:nvSpPr>
          <p:cNvPr id="8" name="TextBox 8"/>
          <p:cNvSpPr txBox="1"/>
          <p:nvPr/>
        </p:nvSpPr>
        <p:spPr>
          <a:xfrm>
            <a:off x="4099108" y="895023"/>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Where is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see?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hear?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smell?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touch?</a:t>
            </a:r>
          </a:p>
        </p:txBody>
      </p:sp>
      <p:sp>
        <p:nvSpPr>
          <p:cNvPr id="9" name="TextBox 9"/>
          <p:cNvSpPr txBox="1"/>
          <p:nvPr/>
        </p:nvSpPr>
        <p:spPr>
          <a:xfrm>
            <a:off x="6446026" y="1098112"/>
            <a:ext cx="1996894" cy="6001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look like?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do they behave?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wear?</a:t>
            </a:r>
          </a:p>
        </p:txBody>
      </p:sp>
      <p:sp>
        <p:nvSpPr>
          <p:cNvPr id="10" name="TextBox 10"/>
          <p:cNvSpPr txBox="1"/>
          <p:nvPr/>
        </p:nvSpPr>
        <p:spPr>
          <a:xfrm>
            <a:off x="2701201" y="2200933"/>
            <a:ext cx="1996894" cy="110799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Describe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Introduce your character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Where do they go?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do?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do they feel and why?</a:t>
            </a:r>
          </a:p>
        </p:txBody>
      </p:sp>
      <p:sp>
        <p:nvSpPr>
          <p:cNvPr id="11" name="TextBox 15"/>
          <p:cNvSpPr txBox="1"/>
          <p:nvPr/>
        </p:nvSpPr>
        <p:spPr>
          <a:xfrm>
            <a:off x="5944294" y="2307460"/>
            <a:ext cx="3682307"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Begin to write about what is happening at the start of your story. Don’t forget to use the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characters you introduced at the beginning of your story. </a:t>
            </a:r>
            <a:endParaRPr lang="en-GB" sz="1100" b="0" i="0" u="none" strike="noStrike" kern="1200" cap="none" spc="0" baseline="0">
              <a:solidFill>
                <a:srgbClr val="002060"/>
              </a:solidFill>
              <a:uFillTx/>
              <a:latin typeface="Segoe Print" pitchFamily="2"/>
            </a:endParaRPr>
          </a:p>
        </p:txBody>
      </p:sp>
      <p:pic>
        <p:nvPicPr>
          <p:cNvPr id="12" name="Audio 15">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23021">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extBox 2"/>
          <p:cNvSpPr txBox="1"/>
          <p:nvPr/>
        </p:nvSpPr>
        <p:spPr>
          <a:xfrm>
            <a:off x="1271336" y="3737353"/>
            <a:ext cx="9649324"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hlinkClick r:id="rId2"/>
              </a:rPr>
              <a:t>https://forms.office.com/Pages/ResponsePage.aspx?id=eCY4lN73r0G0KV1rDWITzRhTQ2IZqpBOsW8cFVoooF9UNVlMS1dCVkdaM0k0WlhFTE9WVFBTWEg1Ti4u</a:t>
            </a: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3"/>
          <p:cNvSpPr/>
          <p:nvPr/>
        </p:nvSpPr>
        <p:spPr>
          <a:xfrm>
            <a:off x="1736930" y="1222753"/>
            <a:ext cx="7779696" cy="1877436"/>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sng" strike="noStrike" kern="1200" cap="none" spc="0" baseline="0">
                <a:solidFill>
                  <a:srgbClr val="000000"/>
                </a:solidFill>
                <a:uFillTx/>
                <a:latin typeface="Segoe Print" pitchFamily="2"/>
              </a:rPr>
              <a:t>Remote Learning Tracking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400" b="0" i="0" u="sng"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Segoe Print" pitchFamily="2"/>
              </a:rPr>
              <a:t>Please click on the link below</a:t>
            </a:r>
          </a:p>
        </p:txBody>
      </p:sp>
    </p:spTree>
  </p:cSld>
  <p:clrMapOvr>
    <a:masterClrMapping/>
  </p:clrMapOvr>
  <p:transition spd="slow" advTm="10919">
    <p:fade/>
  </p:transition>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Box 2"/>
          <p:cNvSpPr txBox="1"/>
          <p:nvPr/>
        </p:nvSpPr>
        <p:spPr>
          <a:xfrm>
            <a:off x="864519" y="2289849"/>
            <a:ext cx="10956176" cy="255454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0" cap="none" spc="50" baseline="0">
                <a:solidFill>
                  <a:srgbClr val="167BF3"/>
                </a:solidFill>
                <a:effectLst>
                  <a:innerShdw blurRad="63500" dist="50800" dir="13500000">
                    <a:prstClr val="black">
                      <a:alpha val="50000"/>
                    </a:prstClr>
                  </a:innerShdw>
                </a:effectLst>
                <a:uFillTx/>
                <a:latin typeface="Segoe Print" pitchFamily="2"/>
              </a:rPr>
              <a:t>Today we are going to start our story.</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50" baseline="0">
              <a:solidFill>
                <a:srgbClr val="167BF3"/>
              </a:solidFill>
              <a:effectLst>
                <a:innerShdw blurRad="63500" dist="50800" dir="13500000">
                  <a:prstClr val="black">
                    <a:alpha val="50000"/>
                  </a:prstClr>
                </a:innerShdw>
              </a:effectLst>
              <a:uFillTx/>
              <a:latin typeface="Segoe Print" pitchFamily="2"/>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0" cap="none" spc="50" baseline="0">
                <a:solidFill>
                  <a:srgbClr val="167BF3"/>
                </a:solidFill>
                <a:effectLst>
                  <a:innerShdw blurRad="63500" dist="50800" dir="13500000">
                    <a:prstClr val="black">
                      <a:alpha val="50000"/>
                    </a:prstClr>
                  </a:innerShdw>
                </a:effectLst>
                <a:uFillTx/>
                <a:latin typeface="Segoe Print" pitchFamily="2"/>
              </a:rPr>
              <a:t>We are going to write the first 2 paragraphs.</a:t>
            </a:r>
            <a:endParaRPr lang="en-US" sz="4000" b="1" i="0" u="none" strike="noStrike" kern="1200" cap="none" spc="50" baseline="0">
              <a:solidFill>
                <a:srgbClr val="167BF3"/>
              </a:solidFill>
              <a:effectLst>
                <a:innerShdw blurRad="63500" dist="50800" dir="13500000">
                  <a:prstClr val="black">
                    <a:alpha val="50000"/>
                  </a:prstClr>
                </a:innerShdw>
              </a:effectLst>
              <a:uFillTx/>
              <a:latin typeface="Segoe Print" pitchFamily="2"/>
            </a:endParaRP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7659">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Box 3"/>
          <p:cNvSpPr txBox="1"/>
          <p:nvPr/>
        </p:nvSpPr>
        <p:spPr>
          <a:xfrm>
            <a:off x="941073" y="1072554"/>
            <a:ext cx="10309860" cy="58477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sng" strike="noStrike" kern="1200" cap="none" spc="0" baseline="0">
                <a:solidFill>
                  <a:srgbClr val="167BF3"/>
                </a:solidFill>
                <a:uFillTx/>
                <a:latin typeface="Segoe Print" pitchFamily="2"/>
                <a:cs typeface="Arial" pitchFamily="34"/>
              </a:rPr>
              <a:t>L.O. </a:t>
            </a:r>
            <a:r>
              <a:rPr lang="en-GB" sz="3200" b="1" i="0" u="sng" strike="noStrike" kern="0" cap="none" spc="0" baseline="0">
                <a:solidFill>
                  <a:srgbClr val="167BF3"/>
                </a:solidFill>
                <a:uFillTx/>
                <a:latin typeface="Segoe Print" pitchFamily="2"/>
                <a:cs typeface="Arial" pitchFamily="34"/>
              </a:rPr>
              <a:t>Draft a story using a story planner.</a:t>
            </a:r>
            <a:endParaRPr lang="en-GB" sz="3200" b="1" i="0" u="sng" strike="noStrike" kern="1200" cap="none" spc="0" baseline="0">
              <a:solidFill>
                <a:srgbClr val="167BF3"/>
              </a:solidFill>
              <a:uFillTx/>
              <a:latin typeface="Segoe Print" pitchFamily="2"/>
            </a:endParaRPr>
          </a:p>
        </p:txBody>
      </p:sp>
      <p:sp>
        <p:nvSpPr>
          <p:cNvPr id="3" name="TextBox 7"/>
          <p:cNvSpPr txBox="1"/>
          <p:nvPr/>
        </p:nvSpPr>
        <p:spPr>
          <a:xfrm>
            <a:off x="835496" y="2461573"/>
            <a:ext cx="6160770" cy="230832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sng" strike="noStrike" kern="1200" cap="none" spc="0" baseline="0">
                <a:solidFill>
                  <a:srgbClr val="167BF3"/>
                </a:solidFill>
                <a:uFillTx/>
                <a:latin typeface="Segoe Print" pitchFamily="2"/>
                <a:cs typeface="Arial" pitchFamily="34"/>
              </a:rPr>
              <a:t>Success Criteria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sng" strike="noStrike" kern="0" cap="none" spc="0" baseline="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167BF3"/>
                </a:solidFill>
                <a:uFillTx/>
                <a:latin typeface="Segoe Print" pitchFamily="2"/>
                <a:cs typeface="Arial" pitchFamily="34"/>
              </a:rPr>
              <a:t>Check previous work.</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167BF3"/>
                </a:solidFill>
                <a:uFillTx/>
                <a:latin typeface="Segoe Print" pitchFamily="2"/>
                <a:cs typeface="Arial" pitchFamily="34"/>
              </a:rPr>
              <a:t>Use planning to record ideas.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a:solidFill>
                  <a:srgbClr val="167BF3"/>
                </a:solidFill>
                <a:uFillTx/>
                <a:latin typeface="Segoe Print" pitchFamily="2"/>
                <a:cs typeface="Arial" pitchFamily="34"/>
              </a:rPr>
              <a:t>Write correctly structured sentences.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a:solidFill>
                  <a:srgbClr val="167BF3"/>
                </a:solidFill>
                <a:uFillTx/>
                <a:latin typeface="Segoe Print" pitchFamily="2"/>
                <a:cs typeface="Arial" pitchFamily="34"/>
              </a:rPr>
              <a:t>Organise paragraphs.</a:t>
            </a:r>
          </a:p>
        </p:txBody>
      </p:sp>
      <p:pic>
        <p:nvPicPr>
          <p:cNvPr id="4"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20551">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Box 2"/>
          <p:cNvSpPr txBox="1"/>
          <p:nvPr/>
        </p:nvSpPr>
        <p:spPr>
          <a:xfrm>
            <a:off x="498759" y="560801"/>
            <a:ext cx="11504816" cy="36933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167BF3"/>
                </a:solidFill>
                <a:uFillTx/>
                <a:latin typeface="Segoe Print" pitchFamily="2"/>
                <a:cs typeface="Arial" pitchFamily="34"/>
              </a:rPr>
              <a:t>I need to read my plan to check what I need to include.</a:t>
            </a:r>
          </a:p>
        </p:txBody>
      </p:sp>
      <p:pic>
        <p:nvPicPr>
          <p:cNvPr id="3" name="Picture 3">
            <a:extLst>
              <a:ext uri="{FF2B5EF4-FFF2-40B4-BE49-F238E27FC236}">
                <a16:creationId xmlns:a16="http://schemas.microsoft.com/office/drawing/2014/main" id="{00000000-0000-0000-0000-000000000000}"/>
              </a:ext>
            </a:extLst>
          </p:cNvPr>
          <p:cNvPicPr>
            <a:picLocks noChangeAspect="1"/>
          </p:cNvPicPr>
          <p:nvPr/>
        </p:nvPicPr>
        <p:blipFill>
          <a:blip r:embed="rId4"/>
          <a:srcRect l="1318" t="16050" r="3135" b="4376"/>
          <a:stretch>
            <a:fillRect/>
          </a:stretch>
        </p:blipFill>
        <p:spPr>
          <a:xfrm>
            <a:off x="349136" y="1192386"/>
            <a:ext cx="11654439" cy="5459672"/>
          </a:xfrm>
          <a:prstGeom prst="rect">
            <a:avLst/>
          </a:prstGeom>
          <a:noFill/>
          <a:ln cap="flat">
            <a:noFill/>
          </a:ln>
        </p:spPr>
      </p:pic>
      <p:pic>
        <p:nvPicPr>
          <p:cNvPr id="4"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14998">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3"/>
          <p:cNvSpPr txBox="1"/>
          <p:nvPr/>
        </p:nvSpPr>
        <p:spPr>
          <a:xfrm>
            <a:off x="3355345" y="357027"/>
            <a:ext cx="6109856" cy="52321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0" cap="none" spc="0" baseline="0">
                <a:solidFill>
                  <a:srgbClr val="167BF3"/>
                </a:solidFill>
                <a:uFillTx/>
                <a:latin typeface="Segoe Print" pitchFamily="2"/>
                <a:cs typeface="Arial" pitchFamily="34"/>
              </a:rPr>
              <a:t>My first and second paragraph</a:t>
            </a:r>
            <a:endParaRPr lang="en-GB" sz="2800" b="0" i="0" u="none" strike="noStrike" kern="1200" cap="none" spc="0" baseline="0">
              <a:solidFill>
                <a:srgbClr val="167BF3"/>
              </a:solidFill>
              <a:uFillTx/>
              <a:latin typeface="Segoe Print" pitchFamily="2"/>
            </a:endParaRPr>
          </a:p>
        </p:txBody>
      </p:sp>
      <p:sp>
        <p:nvSpPr>
          <p:cNvPr id="3" name="TextBox 3"/>
          <p:cNvSpPr txBox="1"/>
          <p:nvPr/>
        </p:nvSpPr>
        <p:spPr>
          <a:xfrm>
            <a:off x="746534" y="1114104"/>
            <a:ext cx="11327477" cy="612475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167BF3"/>
                </a:solidFill>
                <a:uFillTx/>
                <a:latin typeface="Segoe Print" pitchFamily="2"/>
                <a:cs typeface="Arial" pitchFamily="34"/>
              </a:rPr>
              <a:t>Sophia is an extremely rich, clever and spoilt young lady. She has long auburn hair, sparkling blue eyes and olive skin. Sophia enjoys spending money and sailing on her own personal yacht. When Sophia is sailing she always invites a friend from college to go with her. It’s surprising that she has any friends, as she can be so rude to people and doesn’t seem to care. One of Sophia’s positive traits is that she is an extremely curious, brave and determined young lady. I think this is why her friends like her. One of her best friends is Iona, who went to college with Sophia. Iona often says to Sophia, “Why are you so rude, as you are such an intelligent and brave person?” Sophia thinks that this is funny. Sophia invited Iona to join her on a mystery sailing tour around some small islands. They discover a hidden island and ask for the sailing crew to take them onto the island. Of course the crew have to do as they are told, so they did!  The girls’ first impression of the island is of amazement, it is so beautiful. There’s soft silvery sand, exotic flowers, a tropical forest and it is so peaceful. Sophia turns to the crew and says, “You can go, leave our camping equipment and come back in a month.”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167BF3"/>
                </a:solidFill>
                <a:uFillTx/>
                <a:latin typeface="Segoe Print" pitchFamily="2"/>
                <a:cs typeface="Arial" pitchFamily="34"/>
              </a:rPr>
              <a:t>The girls couldn’t wait to explore the island. Now where should they set up their camp? They set off to start their investigation of the island. Iona usually did anything that Sophia asked her to do; but this time she wasn’t sure, “Do you know where to go Sophia?” whispered Iona. After walking for about an hour the girls discover a good sized wooden .shack. It was in surprisingly good condition and just needed a little bit of cleaning. After cleaning the place up they unpack their belongings and make it a comfy home for the next month. Sophia has already fallen in love with this beautiful island and wants to find a place where she can build a massive mansion looking over the sea. Sophia is a very determined young lady and although she is spoilt, she is more than able to look after herself and do anything that needs doing to get what she wants. Iona and Sophia find an ideal place halfway up the side of the mountain. They start to clear some of the area to take a better look. All of a sudden there is a scream of anger from the forest. A fierce man, followed by other men run towards the girls waving his hands. “WHAT ARE YOU DOING?” screeches the man. Sophia tells him that she is clearing the area to see if a mansion can be built. The man shakes his head and tells her that she can’t do that. Sophia rudely shouts “I can and I will, there’s nothing you can do!” Iona doesn’t look so sure, she thinks that the small tribe could be a problem!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167BF3"/>
              </a:solidFill>
              <a:uFillTx/>
              <a:latin typeface="Segoe Print" pitchFamily="2"/>
            </a:endParaRPr>
          </a:p>
        </p:txBody>
      </p:sp>
      <p:pic>
        <p:nvPicPr>
          <p:cNvPr id="4" name="Audio 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176604">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Box 1"/>
          <p:cNvSpPr txBox="1"/>
          <p:nvPr/>
        </p:nvSpPr>
        <p:spPr>
          <a:xfrm>
            <a:off x="353305" y="168953"/>
            <a:ext cx="11504816" cy="6555644"/>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167BF3"/>
                </a:solidFill>
                <a:uFillTx/>
                <a:latin typeface="Segoe Print" pitchFamily="2"/>
                <a:cs typeface="Arial" pitchFamily="34"/>
              </a:rPr>
              <a:t>You need to read your plan, </a:t>
            </a:r>
            <a:r>
              <a:rPr lang="en-GB" sz="2800" b="0" i="0" u="none" strike="noStrike" kern="0" cap="none" spc="0" baseline="0">
                <a:solidFill>
                  <a:srgbClr val="167BF3"/>
                </a:solidFill>
                <a:uFillTx/>
                <a:latin typeface="Segoe Print" pitchFamily="2"/>
                <a:cs typeface="Arial" pitchFamily="34"/>
              </a:rPr>
              <a:t>pa</a:t>
            </a:r>
            <a:r>
              <a:rPr lang="en-GB" sz="2800" b="0" i="0" u="none" strike="noStrike" kern="1200" cap="none" spc="0" baseline="0">
                <a:solidFill>
                  <a:srgbClr val="167BF3"/>
                </a:solidFill>
                <a:uFillTx/>
                <a:latin typeface="Segoe Print" pitchFamily="2"/>
                <a:cs typeface="Arial" pitchFamily="34"/>
              </a:rPr>
              <a:t>ying attention to the setting and characters to write about in the opening paragraph.</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0000"/>
                </a:solidFill>
                <a:uFillTx/>
                <a:latin typeface="Segoe Print" pitchFamily="2"/>
                <a:cs typeface="Arial" pitchFamily="34"/>
              </a:rPr>
              <a:t>Then read your notes for your second paragraph.</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0000"/>
                </a:solidFill>
                <a:uFillTx/>
                <a:latin typeface="Segoe Print" pitchFamily="2"/>
                <a:cs typeface="Arial" pitchFamily="34"/>
              </a:rPr>
              <a:t>Work 1 this will be your main event.</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0000"/>
                </a:solidFill>
                <a:uFillTx/>
                <a:latin typeface="Segoe Print" pitchFamily="2"/>
                <a:cs typeface="Arial" pitchFamily="34"/>
              </a:rPr>
              <a:t>Work 2 this will be your problem.</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0000"/>
                </a:solidFill>
                <a:uFillTx/>
                <a:latin typeface="Segoe Print" pitchFamily="2"/>
                <a:cs typeface="Arial" pitchFamily="34"/>
              </a:rPr>
              <a:t>Work 3 – this will be your build up.</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167BF3"/>
              </a:solidFill>
              <a:uFillTx/>
              <a:latin typeface="Segoe Print" pitchFamily="2"/>
              <a:cs typeface="Arial" pitchFamily="34"/>
            </a:endParaRP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22102">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extBox 1"/>
          <p:cNvSpPr txBox="1"/>
          <p:nvPr/>
        </p:nvSpPr>
        <p:spPr>
          <a:xfrm>
            <a:off x="412293" y="1938756"/>
            <a:ext cx="11504816" cy="138499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167BF3"/>
                </a:solidFill>
                <a:uFillTx/>
                <a:latin typeface="Segoe Print" pitchFamily="2"/>
                <a:cs typeface="Arial" pitchFamily="34"/>
              </a:rPr>
              <a:t>Look at the work on the next few slides and make sure yo</a:t>
            </a:r>
            <a:r>
              <a:rPr lang="en-GB" sz="2800" b="0" i="0" u="none" strike="noStrike" kern="0" cap="none" spc="0" baseline="0">
                <a:solidFill>
                  <a:srgbClr val="167BF3"/>
                </a:solidFill>
                <a:uFillTx/>
                <a:latin typeface="Segoe Print" pitchFamily="2"/>
                <a:cs typeface="Arial" pitchFamily="34"/>
              </a:rPr>
              <a:t>u use the work that is the appropriate level for you.</a:t>
            </a:r>
            <a:endParaRPr lang="en-GB" sz="2800" b="0" i="0" u="none" strike="noStrike" kern="1200" cap="none" spc="0" baseline="0">
              <a:solidFill>
                <a:srgbClr val="167BF3"/>
              </a:solidFill>
              <a:uFillTx/>
              <a:latin typeface="Segoe Print" pitchFamily="2"/>
              <a:cs typeface="Arial" pitchFamily="34"/>
            </a:endParaRP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13456">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extBox 1"/>
          <p:cNvSpPr txBox="1"/>
          <p:nvPr/>
        </p:nvSpPr>
        <p:spPr>
          <a:xfrm>
            <a:off x="397041" y="202000"/>
            <a:ext cx="1106908" cy="584777"/>
          </a:xfrm>
          <a:prstGeom prst="rect">
            <a:avLst/>
          </a:prstGeom>
          <a:noFill/>
          <a:ln cap="flat">
            <a:noFill/>
          </a:ln>
        </p:spPr>
        <p:txBody>
          <a:bodyPr vert="horz" wrap="square" lIns="91440" tIns="45720" rIns="91440" bIns="45720" anchor="t" anchorCtr="1"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70C0"/>
                </a:solidFill>
                <a:uFillTx/>
                <a:latin typeface="Segoe Print" pitchFamily="2"/>
                <a:cs typeface="Arial" pitchFamily="34"/>
              </a:rPr>
              <a:t>Work 1</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7030A0"/>
              </a:solidFill>
              <a:uFillTx/>
              <a:latin typeface="Segoe Print" pitchFamily="2"/>
              <a:cs typeface="Arial" pitchFamily="34"/>
            </a:endParaRPr>
          </a:p>
        </p:txBody>
      </p:sp>
      <p:sp>
        <p:nvSpPr>
          <p:cNvPr id="3" name="TextBox 3"/>
          <p:cNvSpPr txBox="1"/>
          <p:nvPr/>
        </p:nvSpPr>
        <p:spPr>
          <a:xfrm>
            <a:off x="1927472" y="250627"/>
            <a:ext cx="9185358" cy="83099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70C0"/>
                </a:solidFill>
                <a:uFillTx/>
                <a:latin typeface="Segoe Print" pitchFamily="2"/>
                <a:cs typeface="Arial" pitchFamily="34"/>
              </a:rPr>
              <a:t>Use the grid to help you write your sentences for your opening and second paragraph.</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0" cap="none" spc="0" baseline="0">
                <a:solidFill>
                  <a:srgbClr val="0070C0"/>
                </a:solidFill>
                <a:uFillTx/>
                <a:latin typeface="Segoe Print" pitchFamily="2"/>
                <a:cs typeface="Arial" pitchFamily="34"/>
              </a:rPr>
              <a:t>Where there is a line you need to write your own word.</a:t>
            </a:r>
            <a:endParaRPr lang="en-GB" sz="1600" b="1" i="0" u="none" strike="noStrike" kern="1200" cap="none" spc="0" baseline="0">
              <a:solidFill>
                <a:srgbClr val="0070C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7030A0"/>
              </a:solidFill>
              <a:uFillTx/>
              <a:latin typeface="Segoe Print" pitchFamily="2"/>
              <a:cs typeface="Arial" pitchFamily="34"/>
            </a:endParaRPr>
          </a:p>
        </p:txBody>
      </p:sp>
      <p:sp>
        <p:nvSpPr>
          <p:cNvPr id="4" name="TextBox 5"/>
          <p:cNvSpPr txBox="1"/>
          <p:nvPr/>
        </p:nvSpPr>
        <p:spPr>
          <a:xfrm>
            <a:off x="605131" y="4830930"/>
            <a:ext cx="3949119"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sng" strike="noStrike" kern="1200" cap="none" spc="0" baseline="0">
                <a:solidFill>
                  <a:srgbClr val="FFFFFF"/>
                </a:solidFill>
                <a:uFillTx/>
                <a:latin typeface="Segoe Print" pitchFamily="2"/>
              </a:rPr>
              <a:t>Character Description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Boy, girl, short hair, long hair, big, small, nasty, nice, kind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FFFFFF"/>
              </a:solidFill>
              <a:uFillTx/>
              <a:latin typeface="Segoe Print" pitchFamily="2"/>
            </a:endParaRPr>
          </a:p>
        </p:txBody>
      </p:sp>
      <p:graphicFrame>
        <p:nvGraphicFramePr>
          <p:cNvPr id="5" name="Table 11"/>
          <p:cNvGraphicFramePr>
            <a:graphicFrameLocks noGrp="1"/>
          </p:cNvGraphicFramePr>
          <p:nvPr/>
        </p:nvGraphicFramePr>
        <p:xfrm>
          <a:off x="1878534" y="1081625"/>
          <a:ext cx="8128001" cy="2388120"/>
        </p:xfrm>
        <a:graphic>
          <a:graphicData uri="http://schemas.openxmlformats.org/drawingml/2006/table">
            <a:tbl>
              <a:tblPr firstRow="1" bandRow="1">
                <a:effectLst/>
                <a:tableStyleId>{5C22544A-7EE6-4342-B048-85BDC9FD1C3A}</a:tableStyleId>
              </a:tblPr>
              <a:tblGrid>
                <a:gridCol w="1162238">
                  <a:extLst>
                    <a:ext uri="{9D8B030D-6E8A-4147-A177-3AD203B41FA5}">
                      <a16:colId xmlns:a16="http://schemas.microsoft.com/office/drawing/2014/main" val="2400829616"/>
                    </a:ext>
                  </a:extLst>
                </a:gridCol>
                <a:gridCol w="1320055">
                  <a:extLst>
                    <a:ext uri="{9D8B030D-6E8A-4147-A177-3AD203B41FA5}">
                      <a16:colId xmlns:a16="http://schemas.microsoft.com/office/drawing/2014/main" val="1520170486"/>
                    </a:ext>
                  </a:extLst>
                </a:gridCol>
                <a:gridCol w="1004422">
                  <a:extLst>
                    <a:ext uri="{9D8B030D-6E8A-4147-A177-3AD203B41FA5}">
                      <a16:colId xmlns:a16="http://schemas.microsoft.com/office/drawing/2014/main" val="1980091357"/>
                    </a:ext>
                  </a:extLst>
                </a:gridCol>
                <a:gridCol w="1154576">
                  <a:extLst>
                    <a:ext uri="{9D8B030D-6E8A-4147-A177-3AD203B41FA5}">
                      <a16:colId xmlns:a16="http://schemas.microsoft.com/office/drawing/2014/main" val="743481389"/>
                    </a:ext>
                  </a:extLst>
                </a:gridCol>
                <a:gridCol w="1162238">
                  <a:extLst>
                    <a:ext uri="{9D8B030D-6E8A-4147-A177-3AD203B41FA5}">
                      <a16:colId xmlns:a16="http://schemas.microsoft.com/office/drawing/2014/main" val="33118985"/>
                    </a:ext>
                  </a:extLst>
                </a:gridCol>
                <a:gridCol w="1162238">
                  <a:extLst>
                    <a:ext uri="{9D8B030D-6E8A-4147-A177-3AD203B41FA5}">
                      <a16:colId xmlns:a16="http://schemas.microsoft.com/office/drawing/2014/main" val="2021513339"/>
                    </a:ext>
                  </a:extLst>
                </a:gridCol>
                <a:gridCol w="1162238">
                  <a:extLst>
                    <a:ext uri="{9D8B030D-6E8A-4147-A177-3AD203B41FA5}">
                      <a16:colId xmlns:a16="http://schemas.microsoft.com/office/drawing/2014/main" val="3274214410"/>
                    </a:ext>
                  </a:extLst>
                </a:gridCol>
              </a:tblGrid>
              <a:tr h="464926">
                <a:tc>
                  <a:txBody>
                    <a:bodyPr/>
                    <a:lstStyle/>
                    <a:p>
                      <a:pPr lvl="0" algn="ctr"/>
                      <a:r>
                        <a:rPr lang="en-GB" sz="1200" b="0">
                          <a:solidFill>
                            <a:srgbClr val="000000"/>
                          </a:solidFill>
                          <a:latin typeface="Segoe Print" pitchFamily="2"/>
                        </a:rPr>
                        <a:t>My</a:t>
                      </a:r>
                    </a:p>
                    <a:p>
                      <a:pPr lvl="0" algn="ctr"/>
                      <a:r>
                        <a:rPr lang="en-GB" sz="1200" b="0">
                          <a:solidFill>
                            <a:srgbClr val="000000"/>
                          </a:solidFill>
                          <a:latin typeface="Segoe Print" pitchFamily="2"/>
                        </a:rPr>
                        <a:t>The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b="0">
                        <a:solidFill>
                          <a:srgbClr val="000000"/>
                        </a:solidFill>
                        <a:latin typeface="Segoe Print" pitchFamily="2"/>
                      </a:endParaRPr>
                    </a:p>
                    <a:p>
                      <a:pPr lvl="0" algn="ctr"/>
                      <a:r>
                        <a:rPr lang="en-GB" sz="1200" b="0">
                          <a:solidFill>
                            <a:srgbClr val="000000"/>
                          </a:solidFill>
                          <a:latin typeface="Segoe Print" pitchFamily="2"/>
                        </a:rPr>
                        <a:t>setting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a</a:t>
                      </a:r>
                    </a:p>
                    <a:p>
                      <a:pPr lvl="0" algn="ctr"/>
                      <a:r>
                        <a:rPr lang="en-GB" sz="1200" b="0">
                          <a:solidFill>
                            <a:srgbClr val="000000"/>
                          </a:solidFill>
                          <a:latin typeface="Segoe Print" pitchFamily="2"/>
                        </a:rPr>
                        <a:t>is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big</a:t>
                      </a:r>
                    </a:p>
                    <a:p>
                      <a:pPr lvl="0" algn="ctr"/>
                      <a:r>
                        <a:rPr lang="en-GB" sz="1200" b="0">
                          <a:solidFill>
                            <a:srgbClr val="000000"/>
                          </a:solidFill>
                          <a:latin typeface="Segoe Print" pitchFamily="2"/>
                        </a:rPr>
                        <a:t>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hot</a:t>
                      </a:r>
                    </a:p>
                    <a:p>
                      <a:pPr lvl="0" algn="ctr"/>
                      <a:r>
                        <a:rPr lang="en-GB" sz="1200" b="0">
                          <a:solidFill>
                            <a:srgbClr val="000000"/>
                          </a:solidFill>
                          <a:latin typeface="Segoe Print" pitchFamily="2"/>
                        </a:rPr>
                        <a:t>cold</a:t>
                      </a:r>
                      <a:r>
                        <a:rPr lang="en-GB" sz="1200" b="0" baseline="0">
                          <a:solidFill>
                            <a:srgbClr val="000000"/>
                          </a:solidFill>
                          <a:latin typeface="Segoe Print" pitchFamily="2"/>
                        </a:rPr>
                        <a:t> </a:t>
                      </a:r>
                      <a:endParaRPr lang="en-GB" sz="1200" b="0">
                        <a:solidFill>
                          <a:srgbClr val="000000"/>
                        </a:solidFill>
                        <a:latin typeface="Segoe Print" pitchFamily="2"/>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__________</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2000" b="1">
                          <a:solidFill>
                            <a:srgbClr val="000000"/>
                          </a:solidFill>
                          <a:latin typeface="Segoe Print" pitchFamily="2"/>
                        </a:rPr>
                        <a:t>.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3415644"/>
                  </a:ext>
                </a:extLst>
              </a:tr>
              <a:tr h="551593">
                <a:tc>
                  <a:txBody>
                    <a:bodyPr/>
                    <a:lstStyle/>
                    <a:p>
                      <a:pPr lvl="0" algn="ctr"/>
                      <a:r>
                        <a:rPr lang="en-GB" sz="1200">
                          <a:latin typeface="Segoe Print" pitchFamily="2"/>
                        </a:rPr>
                        <a:t>I</a:t>
                      </a:r>
                    </a:p>
                    <a:p>
                      <a:pPr lvl="0" algn="ctr"/>
                      <a:r>
                        <a:rPr lang="en-GB" sz="1200">
                          <a:latin typeface="Segoe Print" pitchFamily="2"/>
                        </a:rPr>
                        <a:t>You</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can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see</a:t>
                      </a:r>
                    </a:p>
                    <a:p>
                      <a:pPr lvl="0" algn="ctr"/>
                      <a:endParaRPr lang="en-GB" sz="1200">
                        <a:latin typeface="Segoe Print" pitchFamily="2"/>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lots</a:t>
                      </a:r>
                    </a:p>
                    <a:p>
                      <a:pPr lvl="0" algn="ctr"/>
                      <a:r>
                        <a:rPr lang="en-GB" sz="1200">
                          <a:latin typeface="Segoe Print" pitchFamily="2"/>
                        </a:rPr>
                        <a:t>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of</a:t>
                      </a:r>
                    </a:p>
                    <a:p>
                      <a:pPr lvl="0" algn="ctr"/>
                      <a:r>
                        <a:rPr lang="en-GB" sz="1200">
                          <a:latin typeface="Segoe Print" pitchFamily="2"/>
                        </a:rPr>
                        <a:t>big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fish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223854"/>
                  </a:ext>
                </a:extLst>
              </a:tr>
              <a:tr h="370844">
                <a:tc>
                  <a:txBody>
                    <a:bodyPr/>
                    <a:lstStyle/>
                    <a:p>
                      <a:pPr lvl="0" algn="ctr"/>
                      <a:r>
                        <a:rPr lang="en-GB" sz="1200">
                          <a:solidFill>
                            <a:srgbClr val="000000"/>
                          </a:solidFill>
                          <a:latin typeface="Segoe Print" pitchFamily="2"/>
                        </a:rPr>
                        <a:t>The</a:t>
                      </a:r>
                    </a:p>
                    <a:p>
                      <a:pPr lvl="0" algn="ctr"/>
                      <a:r>
                        <a:rPr lang="en-GB" sz="1200">
                          <a:solidFill>
                            <a:srgbClr val="000000"/>
                          </a:solidFill>
                          <a:latin typeface="Segoe Print" pitchFamily="2"/>
                        </a:rPr>
                        <a:t>It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is</a:t>
                      </a:r>
                    </a:p>
                    <a:p>
                      <a:pPr lvl="0" algn="ctr"/>
                      <a:r>
                        <a:rPr lang="en-GB" sz="1200">
                          <a:solidFill>
                            <a:srgbClr val="000000"/>
                          </a:solidFill>
                          <a:latin typeface="Segoe Print" pitchFamily="2"/>
                        </a:rPr>
                        <a:t>__________</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a</a:t>
                      </a:r>
                    </a:p>
                    <a:p>
                      <a:pPr lvl="0" algn="ctr"/>
                      <a:r>
                        <a:rPr lang="en-GB" sz="1200">
                          <a:solidFill>
                            <a:srgbClr val="000000"/>
                          </a:solidFill>
                          <a:latin typeface="Segoe Print" pitchFamily="2"/>
                        </a:rPr>
                        <a:t>is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muddy</a:t>
                      </a:r>
                    </a:p>
                    <a:p>
                      <a:pPr lvl="0" algn="ctr"/>
                      <a:r>
                        <a:rPr lang="en-GB" sz="1200">
                          <a:solidFill>
                            <a:srgbClr val="000000"/>
                          </a:solidFill>
                          <a:latin typeface="Segoe Print" pitchFamily="2"/>
                        </a:rPr>
                        <a:t>green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and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nice</a:t>
                      </a:r>
                    </a:p>
                    <a:p>
                      <a:pPr lvl="0" algn="ctr"/>
                      <a:r>
                        <a:rPr lang="en-GB" sz="1200">
                          <a:solidFill>
                            <a:srgbClr val="000000"/>
                          </a:solidFill>
                          <a:latin typeface="Segoe Print" pitchFamily="2"/>
                        </a:rPr>
                        <a:t>smelly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1897691"/>
                  </a:ext>
                </a:extLst>
              </a:tr>
              <a:tr h="370844">
                <a:tc>
                  <a:txBody>
                    <a:bodyPr/>
                    <a:lstStyle/>
                    <a:p>
                      <a:pPr lvl="0" algn="ctr"/>
                      <a:r>
                        <a:rPr lang="en-GB" sz="1200">
                          <a:solidFill>
                            <a:srgbClr val="000000"/>
                          </a:solidFill>
                          <a:latin typeface="Segoe Print" pitchFamily="2"/>
                        </a:rPr>
                        <a:t>The </a:t>
                      </a:r>
                    </a:p>
                    <a:p>
                      <a:pPr lvl="0" algn="ctr"/>
                      <a:r>
                        <a:rPr lang="en-GB" sz="1200">
                          <a:solidFill>
                            <a:srgbClr val="000000"/>
                          </a:solidFill>
                          <a:latin typeface="Segoe Print" pitchFamily="2"/>
                        </a:rPr>
                        <a:t>My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a:solidFill>
                          <a:srgbClr val="000000"/>
                        </a:solidFill>
                        <a:latin typeface="Segoe Print" pitchFamily="2"/>
                      </a:endParaRPr>
                    </a:p>
                    <a:p>
                      <a:pPr lvl="0" algn="ctr"/>
                      <a:r>
                        <a:rPr lang="en-GB" sz="1200">
                          <a:solidFill>
                            <a:srgbClr val="000000"/>
                          </a:solidFill>
                          <a:latin typeface="Segoe Print" pitchFamily="2"/>
                        </a:rPr>
                        <a:t>character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is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big</a:t>
                      </a:r>
                    </a:p>
                    <a:p>
                      <a:pPr lvl="0" algn="ctr"/>
                      <a:r>
                        <a:rPr lang="en-GB" sz="1200">
                          <a:solidFill>
                            <a:srgbClr val="000000"/>
                          </a:solidFill>
                          <a:latin typeface="Segoe Print" pitchFamily="2"/>
                        </a:rPr>
                        <a:t>small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boy</a:t>
                      </a:r>
                    </a:p>
                    <a:p>
                      <a:pPr lvl="0" algn="ctr"/>
                      <a:r>
                        <a:rPr lang="en-GB" sz="1200">
                          <a:solidFill>
                            <a:srgbClr val="000000"/>
                          </a:solidFill>
                          <a:latin typeface="Segoe Print" pitchFamily="2"/>
                        </a:rPr>
                        <a:t>girl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0680496"/>
                  </a:ext>
                </a:extLst>
              </a:tr>
              <a:tr h="370844">
                <a:tc>
                  <a:txBody>
                    <a:bodyPr/>
                    <a:lstStyle/>
                    <a:p>
                      <a:pPr lvl="0" algn="ctr"/>
                      <a:r>
                        <a:rPr lang="en-GB" sz="1200">
                          <a:solidFill>
                            <a:srgbClr val="000000"/>
                          </a:solidFill>
                          <a:latin typeface="Segoe Print" pitchFamily="2"/>
                        </a:rPr>
                        <a:t>He</a:t>
                      </a:r>
                    </a:p>
                    <a:p>
                      <a:pPr lvl="0" algn="ctr"/>
                      <a:r>
                        <a:rPr lang="en-GB" sz="1200">
                          <a:solidFill>
                            <a:srgbClr val="000000"/>
                          </a:solidFill>
                          <a:latin typeface="Segoe Print" pitchFamily="2"/>
                        </a:rPr>
                        <a:t>She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is</a:t>
                      </a:r>
                    </a:p>
                    <a:p>
                      <a:pPr lvl="0" algn="ctr"/>
                      <a:r>
                        <a:rPr lang="en-GB" sz="1200">
                          <a:solidFill>
                            <a:srgbClr val="000000"/>
                          </a:solidFill>
                          <a:latin typeface="Segoe Print" pitchFamily="2"/>
                        </a:rPr>
                        <a:t>has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black</a:t>
                      </a:r>
                    </a:p>
                    <a:p>
                      <a:pPr lvl="0" algn="ctr"/>
                      <a:r>
                        <a:rPr lang="en-GB" sz="1200">
                          <a:solidFill>
                            <a:srgbClr val="000000"/>
                          </a:solidFill>
                          <a:latin typeface="Segoe Print" pitchFamily="2"/>
                        </a:rPr>
                        <a:t>brown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a:solidFill>
                          <a:srgbClr val="000000"/>
                        </a:solidFill>
                        <a:latin typeface="Segoe Print" pitchFamily="2"/>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short</a:t>
                      </a:r>
                    </a:p>
                    <a:p>
                      <a:pPr lvl="0" algn="ctr"/>
                      <a:r>
                        <a:rPr lang="en-GB" sz="1200">
                          <a:solidFill>
                            <a:srgbClr val="000000"/>
                          </a:solidFill>
                          <a:latin typeface="Segoe Print" pitchFamily="2"/>
                        </a:rPr>
                        <a:t>long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hair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2755623"/>
                  </a:ext>
                </a:extLst>
              </a:tr>
            </a:tbl>
          </a:graphicData>
        </a:graphic>
      </p:graphicFrame>
      <p:graphicFrame>
        <p:nvGraphicFramePr>
          <p:cNvPr id="6" name="Table 12"/>
          <p:cNvGraphicFramePr>
            <a:graphicFrameLocks noGrp="1"/>
          </p:cNvGraphicFramePr>
          <p:nvPr/>
        </p:nvGraphicFramePr>
        <p:xfrm>
          <a:off x="1878534" y="4120670"/>
          <a:ext cx="8128001" cy="2388120"/>
        </p:xfrm>
        <a:graphic>
          <a:graphicData uri="http://schemas.openxmlformats.org/drawingml/2006/table">
            <a:tbl>
              <a:tblPr firstRow="1" bandRow="1">
                <a:effectLst/>
                <a:tableStyleId>{5C22544A-7EE6-4342-B048-85BDC9FD1C3A}</a:tableStyleId>
              </a:tblPr>
              <a:tblGrid>
                <a:gridCol w="1162238">
                  <a:extLst>
                    <a:ext uri="{9D8B030D-6E8A-4147-A177-3AD203B41FA5}">
                      <a16:colId xmlns:a16="http://schemas.microsoft.com/office/drawing/2014/main" val="3566422628"/>
                    </a:ext>
                  </a:extLst>
                </a:gridCol>
                <a:gridCol w="1320055">
                  <a:extLst>
                    <a:ext uri="{9D8B030D-6E8A-4147-A177-3AD203B41FA5}">
                      <a16:colId xmlns:a16="http://schemas.microsoft.com/office/drawing/2014/main" val="676118193"/>
                    </a:ext>
                  </a:extLst>
                </a:gridCol>
                <a:gridCol w="1004422">
                  <a:extLst>
                    <a:ext uri="{9D8B030D-6E8A-4147-A177-3AD203B41FA5}">
                      <a16:colId xmlns:a16="http://schemas.microsoft.com/office/drawing/2014/main" val="3753855473"/>
                    </a:ext>
                  </a:extLst>
                </a:gridCol>
                <a:gridCol w="1154576">
                  <a:extLst>
                    <a:ext uri="{9D8B030D-6E8A-4147-A177-3AD203B41FA5}">
                      <a16:colId xmlns:a16="http://schemas.microsoft.com/office/drawing/2014/main" val="882568605"/>
                    </a:ext>
                  </a:extLst>
                </a:gridCol>
                <a:gridCol w="1162238">
                  <a:extLst>
                    <a:ext uri="{9D8B030D-6E8A-4147-A177-3AD203B41FA5}">
                      <a16:colId xmlns:a16="http://schemas.microsoft.com/office/drawing/2014/main" val="1191000301"/>
                    </a:ext>
                  </a:extLst>
                </a:gridCol>
                <a:gridCol w="1162238">
                  <a:extLst>
                    <a:ext uri="{9D8B030D-6E8A-4147-A177-3AD203B41FA5}">
                      <a16:colId xmlns:a16="http://schemas.microsoft.com/office/drawing/2014/main" val="4289126754"/>
                    </a:ext>
                  </a:extLst>
                </a:gridCol>
                <a:gridCol w="1162238">
                  <a:extLst>
                    <a:ext uri="{9D8B030D-6E8A-4147-A177-3AD203B41FA5}">
                      <a16:colId xmlns:a16="http://schemas.microsoft.com/office/drawing/2014/main" val="2900503538"/>
                    </a:ext>
                  </a:extLst>
                </a:gridCol>
              </a:tblGrid>
              <a:tr h="464926">
                <a:tc>
                  <a:txBody>
                    <a:bodyPr/>
                    <a:lstStyle/>
                    <a:p>
                      <a:pPr lvl="0" algn="ctr"/>
                      <a:r>
                        <a:rPr lang="en-GB" sz="1200" b="0">
                          <a:solidFill>
                            <a:srgbClr val="000000"/>
                          </a:solidFill>
                          <a:latin typeface="Segoe Print" pitchFamily="2"/>
                        </a:rPr>
                        <a:t>I </a:t>
                      </a:r>
                    </a:p>
                    <a:p>
                      <a:pPr lvl="0" algn="ctr"/>
                      <a:endParaRPr lang="en-GB" sz="1200" b="0">
                        <a:solidFill>
                          <a:srgbClr val="000000"/>
                        </a:solidFill>
                        <a:latin typeface="Segoe Print" pitchFamily="2"/>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go</a:t>
                      </a:r>
                    </a:p>
                    <a:p>
                      <a:pPr lvl="0" algn="ctr"/>
                      <a:r>
                        <a:rPr lang="en-GB" sz="1200" b="0">
                          <a:solidFill>
                            <a:srgbClr val="000000"/>
                          </a:solidFill>
                          <a:latin typeface="Segoe Print" pitchFamily="2"/>
                        </a:rPr>
                        <a:t>went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to</a:t>
                      </a:r>
                    </a:p>
                    <a:p>
                      <a:pPr lvl="0" algn="ctr"/>
                      <a:r>
                        <a:rPr lang="en-GB" sz="1200" b="0">
                          <a:solidFill>
                            <a:srgbClr val="000000"/>
                          </a:solidFill>
                          <a:latin typeface="Segoe Print" pitchFamily="2"/>
                        </a:rPr>
                        <a:t>get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the</a:t>
                      </a:r>
                    </a:p>
                    <a:p>
                      <a:pPr lvl="0" algn="ctr"/>
                      <a:r>
                        <a:rPr lang="en-GB" sz="1200" b="0">
                          <a:solidFill>
                            <a:srgbClr val="000000"/>
                          </a:solidFill>
                          <a:latin typeface="Segoe Print" pitchFamily="2"/>
                        </a:rPr>
                        <a:t>see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the</a:t>
                      </a:r>
                    </a:p>
                    <a:p>
                      <a:pPr lvl="0" algn="ctr"/>
                      <a:endParaRPr lang="en-GB" sz="1200" b="0">
                        <a:solidFill>
                          <a:srgbClr val="000000"/>
                        </a:solidFill>
                        <a:latin typeface="Segoe Print" pitchFamily="2"/>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__________</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2000" b="1">
                          <a:solidFill>
                            <a:srgbClr val="000000"/>
                          </a:solidFill>
                          <a:latin typeface="Segoe Print" pitchFamily="2"/>
                        </a:rPr>
                        <a:t>.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9986755"/>
                  </a:ext>
                </a:extLst>
              </a:tr>
              <a:tr h="551593">
                <a:tc>
                  <a:txBody>
                    <a:bodyPr/>
                    <a:lstStyle/>
                    <a:p>
                      <a:pPr lvl="0" algn="ctr"/>
                      <a:r>
                        <a:rPr lang="en-GB" sz="1200">
                          <a:latin typeface="Segoe Print" pitchFamily="2"/>
                        </a:rPr>
                        <a:t>I</a:t>
                      </a:r>
                    </a:p>
                    <a:p>
                      <a:pPr lvl="0" algn="ctr"/>
                      <a:r>
                        <a:rPr lang="en-GB" sz="1200">
                          <a:latin typeface="Segoe Print" pitchFamily="2"/>
                        </a:rPr>
                        <a:t>We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can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see</a:t>
                      </a:r>
                    </a:p>
                    <a:p>
                      <a:pPr lvl="0" algn="ctr"/>
                      <a:r>
                        <a:rPr lang="en-GB" sz="1200">
                          <a:latin typeface="Segoe Print" pitchFamily="2"/>
                        </a:rPr>
                        <a:t>get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lots</a:t>
                      </a:r>
                    </a:p>
                    <a:p>
                      <a:pPr lvl="0" algn="ctr"/>
                      <a:r>
                        <a:rPr lang="en-GB" sz="1200">
                          <a:latin typeface="Segoe Print" pitchFamily="2"/>
                        </a:rPr>
                        <a:t>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of</a:t>
                      </a:r>
                    </a:p>
                    <a:p>
                      <a:pPr lvl="0" algn="ctr"/>
                      <a:r>
                        <a:rPr lang="en-GB" sz="1275">
                          <a:latin typeface="Segoe Print" pitchFamily="2"/>
                        </a:rPr>
                        <a:t>big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food</a:t>
                      </a:r>
                    </a:p>
                    <a:p>
                      <a:pPr lvl="0" algn="ctr"/>
                      <a:r>
                        <a:rPr lang="en-GB" sz="1200">
                          <a:latin typeface="Segoe Print" pitchFamily="2"/>
                        </a:rPr>
                        <a:t>forest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3675335"/>
                  </a:ext>
                </a:extLst>
              </a:tr>
              <a:tr h="370844">
                <a:tc>
                  <a:txBody>
                    <a:bodyPr/>
                    <a:lstStyle/>
                    <a:p>
                      <a:pPr lvl="0" algn="ctr"/>
                      <a:r>
                        <a:rPr lang="en-GB" sz="1200">
                          <a:solidFill>
                            <a:srgbClr val="000000"/>
                          </a:solidFill>
                          <a:latin typeface="Segoe Print" pitchFamily="2"/>
                        </a:rPr>
                        <a:t>I </a:t>
                      </a:r>
                    </a:p>
                    <a:p>
                      <a:pPr lvl="0" algn="ctr"/>
                      <a:r>
                        <a:rPr lang="en-GB" sz="1200">
                          <a:solidFill>
                            <a:srgbClr val="000000"/>
                          </a:solidFill>
                          <a:latin typeface="Segoe Print" pitchFamily="2"/>
                        </a:rPr>
                        <a:t>We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went</a:t>
                      </a:r>
                    </a:p>
                    <a:p>
                      <a:pPr lvl="0" algn="ctr"/>
                      <a:r>
                        <a:rPr lang="en-GB" sz="1200">
                          <a:solidFill>
                            <a:srgbClr val="000000"/>
                          </a:solidFill>
                          <a:latin typeface="Segoe Print" pitchFamily="2"/>
                        </a:rPr>
                        <a:t>swam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to</a:t>
                      </a:r>
                    </a:p>
                    <a:p>
                      <a:pPr lvl="0" algn="ctr"/>
                      <a:r>
                        <a:rPr lang="en-GB" sz="1200">
                          <a:solidFill>
                            <a:srgbClr val="000000"/>
                          </a:solidFill>
                          <a:latin typeface="Segoe Print" pitchFamily="2"/>
                        </a:rPr>
                        <a:t>in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the</a:t>
                      </a:r>
                    </a:p>
                    <a:p>
                      <a:pPr lvl="0" algn="ctr"/>
                      <a:r>
                        <a:rPr lang="en-GB" sz="1200">
                          <a:solidFill>
                            <a:srgbClr val="000000"/>
                          </a:solidFill>
                          <a:latin typeface="Segoe Print" pitchFamily="2"/>
                        </a:rPr>
                        <a:t>get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a</a:t>
                      </a:r>
                    </a:p>
                    <a:p>
                      <a:pPr lvl="0" algn="ctr"/>
                      <a:r>
                        <a:rPr lang="en-GB" sz="1200">
                          <a:solidFill>
                            <a:srgbClr val="000000"/>
                          </a:solidFill>
                          <a:latin typeface="Segoe Print" pitchFamily="2"/>
                        </a:rPr>
                        <a:t>blue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sea</a:t>
                      </a:r>
                    </a:p>
                    <a:p>
                      <a:pPr lvl="0" algn="ctr"/>
                      <a:r>
                        <a:rPr lang="en-GB" sz="1200">
                          <a:solidFill>
                            <a:srgbClr val="000000"/>
                          </a:solidFill>
                          <a:latin typeface="Segoe Print" pitchFamily="2"/>
                        </a:rPr>
                        <a:t>boat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4387831"/>
                  </a:ext>
                </a:extLst>
              </a:tr>
              <a:tr h="370844">
                <a:tc>
                  <a:txBody>
                    <a:bodyPr/>
                    <a:lstStyle/>
                    <a:p>
                      <a:pPr lvl="0" algn="ctr"/>
                      <a:r>
                        <a:rPr lang="en-GB" sz="1200">
                          <a:solidFill>
                            <a:srgbClr val="000000"/>
                          </a:solidFill>
                          <a:latin typeface="Segoe Print" pitchFamily="2"/>
                        </a:rPr>
                        <a:t>We</a:t>
                      </a:r>
                    </a:p>
                    <a:p>
                      <a:pPr lvl="0" algn="ctr"/>
                      <a:r>
                        <a:rPr lang="en-GB" sz="1200">
                          <a:solidFill>
                            <a:srgbClr val="000000"/>
                          </a:solidFill>
                          <a:latin typeface="Segoe Print" pitchFamily="2"/>
                        </a:rPr>
                        <a:t>I</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a:solidFill>
                          <a:srgbClr val="000000"/>
                        </a:solidFill>
                        <a:latin typeface="Segoe Print" pitchFamily="2"/>
                      </a:endParaRPr>
                    </a:p>
                    <a:p>
                      <a:pPr lvl="0" algn="ctr"/>
                      <a:r>
                        <a:rPr lang="en-GB" sz="1200">
                          <a:solidFill>
                            <a:srgbClr val="000000"/>
                          </a:solidFill>
                          <a:latin typeface="Segoe Print" pitchFamily="2"/>
                        </a:rPr>
                        <a:t>went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to</a:t>
                      </a:r>
                    </a:p>
                    <a:p>
                      <a:pPr lvl="0" algn="ctr"/>
                      <a:r>
                        <a:rPr lang="en-GB" sz="1200">
                          <a:solidFill>
                            <a:srgbClr val="000000"/>
                          </a:solidFill>
                          <a:latin typeface="Segoe Print" pitchFamily="2"/>
                        </a:rPr>
                        <a:t>go</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to</a:t>
                      </a:r>
                    </a:p>
                    <a:p>
                      <a:pPr lvl="0" algn="ctr"/>
                      <a:r>
                        <a:rPr lang="en-GB" sz="1200">
                          <a:solidFill>
                            <a:srgbClr val="000000"/>
                          </a:solidFill>
                          <a:latin typeface="Segoe Print" pitchFamily="2"/>
                        </a:rPr>
                        <a:t>see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the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a:solidFill>
                          <a:srgbClr val="000000"/>
                        </a:solidFill>
                        <a:latin typeface="Segoe Print" pitchFamily="2"/>
                      </a:endParaRPr>
                    </a:p>
                    <a:p>
                      <a:pPr lvl="0" algn="ctr"/>
                      <a:r>
                        <a:rPr lang="en-GB" sz="1200">
                          <a:solidFill>
                            <a:srgbClr val="000000"/>
                          </a:solidFill>
                          <a:latin typeface="Segoe Print" pitchFamily="2"/>
                        </a:rPr>
                        <a:t>_________</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5672501"/>
                  </a:ext>
                </a:extLst>
              </a:tr>
              <a:tr h="370844">
                <a:tc>
                  <a:txBody>
                    <a:bodyPr/>
                    <a:lstStyle/>
                    <a:p>
                      <a:pPr lvl="0" algn="ctr"/>
                      <a:r>
                        <a:rPr lang="en-GB" sz="1200">
                          <a:solidFill>
                            <a:srgbClr val="000000"/>
                          </a:solidFill>
                          <a:latin typeface="Segoe Print" pitchFamily="2"/>
                        </a:rPr>
                        <a:t>It</a:t>
                      </a:r>
                    </a:p>
                    <a:p>
                      <a:pPr lvl="0" algn="ctr"/>
                      <a:r>
                        <a:rPr lang="en-GB" sz="1200">
                          <a:solidFill>
                            <a:srgbClr val="000000"/>
                          </a:solidFill>
                          <a:latin typeface="Segoe Print" pitchFamily="2"/>
                        </a:rPr>
                        <a:t>The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sea</a:t>
                      </a:r>
                    </a:p>
                    <a:p>
                      <a:pPr lvl="0" algn="ctr"/>
                      <a:r>
                        <a:rPr lang="en-GB" sz="1200">
                          <a:solidFill>
                            <a:srgbClr val="000000"/>
                          </a:solidFill>
                          <a:latin typeface="Segoe Print" pitchFamily="2"/>
                        </a:rPr>
                        <a:t>is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is</a:t>
                      </a:r>
                    </a:p>
                    <a:p>
                      <a:pPr lvl="0" algn="ctr"/>
                      <a:r>
                        <a:rPr lang="en-GB" sz="1200">
                          <a:solidFill>
                            <a:srgbClr val="000000"/>
                          </a:solidFill>
                          <a:latin typeface="Segoe Print" pitchFamily="2"/>
                        </a:rPr>
                        <a:t>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warm</a:t>
                      </a:r>
                    </a:p>
                    <a:p>
                      <a:pPr lvl="0" algn="ctr"/>
                      <a:r>
                        <a:rPr lang="en-GB" sz="1200">
                          <a:solidFill>
                            <a:srgbClr val="000000"/>
                          </a:solidFill>
                          <a:latin typeface="Segoe Print" pitchFamily="2"/>
                        </a:rPr>
                        <a:t>good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and</a:t>
                      </a:r>
                    </a:p>
                    <a:p>
                      <a:pPr lvl="0" algn="ctr"/>
                      <a:r>
                        <a:rPr lang="en-GB" sz="1200">
                          <a:solidFill>
                            <a:srgbClr val="000000"/>
                          </a:solidFill>
                          <a:latin typeface="Segoe Print" pitchFamily="2"/>
                        </a:rPr>
                        <a:t>cool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Salty</a:t>
                      </a:r>
                    </a:p>
                    <a:p>
                      <a:pPr lvl="0" algn="ctr"/>
                      <a:r>
                        <a:rPr lang="en-GB" sz="1200">
                          <a:solidFill>
                            <a:srgbClr val="000000"/>
                          </a:solidFill>
                          <a:latin typeface="Segoe Print" pitchFamily="2"/>
                        </a:rPr>
                        <a:t>day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6553829"/>
                  </a:ext>
                </a:extLst>
              </a:tr>
            </a:tbl>
          </a:graphicData>
        </a:graphic>
      </p:graphicFrame>
      <p:sp>
        <p:nvSpPr>
          <p:cNvPr id="7" name="Rectangle 6"/>
          <p:cNvSpPr/>
          <p:nvPr/>
        </p:nvSpPr>
        <p:spPr>
          <a:xfrm>
            <a:off x="148617" y="1913930"/>
            <a:ext cx="1678664" cy="36933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egoe Print" pitchFamily="2"/>
              </a:rPr>
              <a:t>Paragraph 1</a:t>
            </a:r>
          </a:p>
        </p:txBody>
      </p:sp>
      <p:sp>
        <p:nvSpPr>
          <p:cNvPr id="8" name="Rectangle 7"/>
          <p:cNvSpPr/>
          <p:nvPr/>
        </p:nvSpPr>
        <p:spPr>
          <a:xfrm>
            <a:off x="124559" y="4846320"/>
            <a:ext cx="1678664" cy="36933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egoe Print" pitchFamily="2"/>
              </a:rPr>
              <a:t>Paragraph 2</a:t>
            </a:r>
          </a:p>
        </p:txBody>
      </p:sp>
      <p:pic>
        <p:nvPicPr>
          <p:cNvPr id="9" name="Audio 8">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19008">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TextBox 1"/>
          <p:cNvSpPr txBox="1"/>
          <p:nvPr/>
        </p:nvSpPr>
        <p:spPr>
          <a:xfrm>
            <a:off x="397041" y="202000"/>
            <a:ext cx="1106908" cy="338556"/>
          </a:xfrm>
          <a:prstGeom prst="rect">
            <a:avLst/>
          </a:prstGeom>
          <a:noFill/>
          <a:ln cap="flat">
            <a:noFill/>
          </a:ln>
        </p:spPr>
        <p:txBody>
          <a:bodyPr vert="horz" wrap="square" lIns="91440" tIns="45720" rIns="91440" bIns="45720" anchor="t" anchorCtr="1"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7030A0"/>
                </a:solidFill>
                <a:uFillTx/>
                <a:latin typeface="Segoe Print" pitchFamily="2"/>
                <a:cs typeface="Arial" pitchFamily="34"/>
              </a:rPr>
              <a:t>Work 2</a:t>
            </a:r>
            <a:endParaRPr lang="en-GB" sz="1600" b="0" i="0" u="none" strike="noStrike" kern="0" cap="none" spc="0" baseline="0">
              <a:solidFill>
                <a:srgbClr val="7030A0"/>
              </a:solidFill>
              <a:uFillTx/>
              <a:latin typeface="Segoe Print" pitchFamily="2"/>
              <a:cs typeface="Arial" pitchFamily="34"/>
            </a:endParaRPr>
          </a:p>
        </p:txBody>
      </p:sp>
      <p:sp>
        <p:nvSpPr>
          <p:cNvPr id="3" name="TextBox 3"/>
          <p:cNvSpPr txBox="1"/>
          <p:nvPr/>
        </p:nvSpPr>
        <p:spPr>
          <a:xfrm>
            <a:off x="2849325" y="202000"/>
            <a:ext cx="7600255" cy="83099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7030A0"/>
                </a:solidFill>
                <a:uFillTx/>
                <a:latin typeface="Segoe Print" pitchFamily="2"/>
                <a:cs typeface="Arial" pitchFamily="34"/>
              </a:rPr>
              <a:t>Paragraph 1 – Your opening (Introducing your setting and characters)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0" cap="none" spc="0" baseline="0">
                <a:solidFill>
                  <a:srgbClr val="7030A0"/>
                </a:solidFill>
                <a:uFillTx/>
                <a:latin typeface="Segoe Print" pitchFamily="2"/>
                <a:cs typeface="Arial" pitchFamily="34"/>
              </a:rPr>
              <a:t>Paragraph 2 – Problem (read your notes)</a:t>
            </a:r>
            <a:endParaRPr lang="en-GB" sz="1600" b="1" i="0" u="none" strike="noStrike" kern="1200" cap="none" spc="0" baseline="0">
              <a:solidFill>
                <a:srgbClr val="7030A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7030A0"/>
              </a:solidFill>
              <a:uFillTx/>
              <a:latin typeface="Segoe Print" pitchFamily="2"/>
              <a:cs typeface="Arial" pitchFamily="34"/>
            </a:endParaRP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503950" y="760140"/>
            <a:ext cx="9155237" cy="6001582"/>
          </a:xfrm>
          <a:prstGeom prst="rect">
            <a:avLst/>
          </a:prstGeom>
          <a:noFill/>
          <a:ln cap="flat">
            <a:noFill/>
          </a:ln>
        </p:spPr>
      </p:pic>
      <p:sp>
        <p:nvSpPr>
          <p:cNvPr id="5" name="TextBox 4"/>
          <p:cNvSpPr txBox="1"/>
          <p:nvPr/>
        </p:nvSpPr>
        <p:spPr>
          <a:xfrm>
            <a:off x="2637248" y="1063108"/>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Where is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see?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hear?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smell?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touch?</a:t>
            </a:r>
          </a:p>
        </p:txBody>
      </p:sp>
      <p:sp>
        <p:nvSpPr>
          <p:cNvPr id="6" name="TextBox 7"/>
          <p:cNvSpPr txBox="1"/>
          <p:nvPr/>
        </p:nvSpPr>
        <p:spPr>
          <a:xfrm>
            <a:off x="2114952" y="4997397"/>
            <a:ext cx="1996894"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Describe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Introduce your character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Where do they go?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do?</a:t>
            </a:r>
          </a:p>
        </p:txBody>
      </p:sp>
      <p:sp>
        <p:nvSpPr>
          <p:cNvPr id="7" name="TextBox 9"/>
          <p:cNvSpPr txBox="1"/>
          <p:nvPr/>
        </p:nvSpPr>
        <p:spPr>
          <a:xfrm>
            <a:off x="5155350" y="5166680"/>
            <a:ext cx="1996894" cy="6001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look like?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How do they behave?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wear?</a:t>
            </a:r>
          </a:p>
        </p:txBody>
      </p:sp>
      <p:sp>
        <p:nvSpPr>
          <p:cNvPr id="8" name="TextBox 8"/>
          <p:cNvSpPr txBox="1"/>
          <p:nvPr/>
        </p:nvSpPr>
        <p:spPr>
          <a:xfrm>
            <a:off x="2535649" y="1063108"/>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Where is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see?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hear?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smell?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touch?</a:t>
            </a:r>
          </a:p>
        </p:txBody>
      </p:sp>
      <p:sp>
        <p:nvSpPr>
          <p:cNvPr id="9" name="TextBox 10"/>
          <p:cNvSpPr txBox="1"/>
          <p:nvPr/>
        </p:nvSpPr>
        <p:spPr>
          <a:xfrm>
            <a:off x="2114952" y="5082034"/>
            <a:ext cx="1996894"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Describe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Introduce your character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Where do they go?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do?</a:t>
            </a:r>
          </a:p>
        </p:txBody>
      </p:sp>
      <p:sp>
        <p:nvSpPr>
          <p:cNvPr id="10" name="TextBox 12"/>
          <p:cNvSpPr txBox="1"/>
          <p:nvPr/>
        </p:nvSpPr>
        <p:spPr>
          <a:xfrm>
            <a:off x="3856454" y="2772488"/>
            <a:ext cx="1996894" cy="127727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happened?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Was there a problem?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did your character do?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did your character feel?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2060"/>
              </a:solidFill>
              <a:uFillTx/>
              <a:latin typeface="Segoe Print" pitchFamily="2"/>
            </a:endParaRPr>
          </a:p>
        </p:txBody>
      </p:sp>
      <p:sp>
        <p:nvSpPr>
          <p:cNvPr id="11" name="TextBox 11"/>
          <p:cNvSpPr txBox="1"/>
          <p:nvPr/>
        </p:nvSpPr>
        <p:spPr>
          <a:xfrm>
            <a:off x="5307753" y="5319083"/>
            <a:ext cx="1996894" cy="6001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look like?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do they behave?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wear?</a:t>
            </a:r>
          </a:p>
        </p:txBody>
      </p:sp>
      <p:pic>
        <p:nvPicPr>
          <p:cNvPr id="12" name="Audio 17">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29041">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12"/>
                </p:tgtEl>
              </p:cMediaNode>
            </p:audio>
          </p:childTnLst>
        </p:cTn>
      </p:par>
    </p:tnLst>
  </p:timing>
</p:sld>
</file>

<file path=ppt/theme/theme1.xml><?xml version="1.0" encoding="utf-8"?>
<a:theme xmlns:a="http://schemas.openxmlformats.org/drawingml/2006/main" name="Sl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240</TotalTime>
  <Words>1240</Words>
  <Application>Microsoft Office PowerPoint</Application>
  <PresentationFormat>Widescreen</PresentationFormat>
  <Paragraphs>226</Paragraphs>
  <Slides>11</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Segoe Print</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Taylor</dc:creator>
  <cp:lastModifiedBy>Jennie Bolton</cp:lastModifiedBy>
  <cp:revision>13</cp:revision>
  <dcterms:created xsi:type="dcterms:W3CDTF">2021-02-05T09:45:04Z</dcterms:created>
  <dcterms:modified xsi:type="dcterms:W3CDTF">2021-02-09T14:57:03Z</dcterms:modified>
</cp:coreProperties>
</file>