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331" r:id="rId7"/>
    <p:sldId id="263" r:id="rId8"/>
    <p:sldId id="330" r:id="rId9"/>
    <p:sldId id="319" r:id="rId10"/>
    <p:sldId id="328" r:id="rId11"/>
    <p:sldId id="329" r:id="rId12"/>
    <p:sldId id="32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4208" y="685800"/>
            <a:ext cx="8001000" cy="2971800"/>
          </a:xfrm>
        </p:spPr>
        <p:txBody>
          <a:bodyPr anchor="b"/>
          <a:lstStyle>
            <a:lvl1pPr>
              <a:defRPr sz="4800"/>
            </a:lvl1pPr>
          </a:lstStyle>
          <a:p>
            <a:pPr lvl="0"/>
            <a:r>
              <a:rPr lang="en-US"/>
              <a:t>Click to edit Master title style</a:t>
            </a:r>
          </a:p>
        </p:txBody>
      </p:sp>
      <p:sp>
        <p:nvSpPr>
          <p:cNvPr id="3" name="Subtitle 2"/>
          <p:cNvSpPr txBox="1">
            <a:spLocks noGrp="1"/>
          </p:cNvSpPr>
          <p:nvPr>
            <p:ph type="subTitle" idx="1"/>
          </p:nvPr>
        </p:nvSpPr>
        <p:spPr>
          <a:xfrm>
            <a:off x="684208" y="3843863"/>
            <a:ext cx="6400800" cy="1947333"/>
          </a:xfrm>
        </p:spPr>
        <p:txBody>
          <a:bodyPr anchor="t"/>
          <a:lstStyle>
            <a:lvl1pPr marL="0" indent="0">
              <a:buNone/>
              <a:defRPr sz="2100"/>
            </a:lvl1pPr>
          </a:lstStyle>
          <a:p>
            <a:pPr lvl="0"/>
            <a:r>
              <a:rPr lang="en-US"/>
              <a:t>Click to edit Master subtitle style</a:t>
            </a:r>
          </a:p>
        </p:txBody>
      </p:sp>
      <p:sp>
        <p:nvSpPr>
          <p:cNvPr id="4" name="Date Placeholder 3"/>
          <p:cNvSpPr txBox="1">
            <a:spLocks noGrp="1"/>
          </p:cNvSpPr>
          <p:nvPr>
            <p:ph type="dt" sz="half" idx="7"/>
          </p:nvPr>
        </p:nvSpPr>
        <p:spPr/>
        <p:txBody>
          <a:bodyPr/>
          <a:lstStyle>
            <a:lvl1pPr>
              <a:defRPr/>
            </a:lvl1pPr>
          </a:lstStyle>
          <a:p>
            <a:pPr lvl="0"/>
            <a:fld id="{3DEA62E1-5375-4CFB-8FC1-D65D4890C5FE}" type="datetime1">
              <a:rPr lang="en-GB"/>
              <a:pPr lvl="0"/>
              <a:t>10/02/2021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9F78475-F329-4CFC-B68C-887A6219DFDC}" type="slidenum">
              <a:t>‹#›</a:t>
            </a:fld>
            <a:endParaRPr lang="en-GB"/>
          </a:p>
        </p:txBody>
      </p:sp>
      <p:cxnSp>
        <p:nvCxnSpPr>
          <p:cNvPr id="7" name="Straight Connector 15"/>
          <p:cNvCxnSpPr/>
          <p:nvPr/>
        </p:nvCxnSpPr>
        <p:spPr>
          <a:xfrm flipH="1">
            <a:off x="8228008" y="8467"/>
            <a:ext cx="3810003" cy="3810003"/>
          </a:xfrm>
          <a:prstGeom prst="straightConnector1">
            <a:avLst/>
          </a:prstGeom>
          <a:noFill/>
          <a:ln w="12701" cap="rnd">
            <a:solidFill>
              <a:srgbClr val="FFFFFF"/>
            </a:solidFill>
            <a:prstDash val="solid"/>
            <a:miter/>
          </a:ln>
        </p:spPr>
      </p:cxnSp>
      <p:cxnSp>
        <p:nvCxnSpPr>
          <p:cNvPr id="8" name="Straight Connector 16"/>
          <p:cNvCxnSpPr/>
          <p:nvPr/>
        </p:nvCxnSpPr>
        <p:spPr>
          <a:xfrm flipH="1">
            <a:off x="6108173" y="91540"/>
            <a:ext cx="6080650" cy="6080660"/>
          </a:xfrm>
          <a:prstGeom prst="straightConnector1">
            <a:avLst/>
          </a:prstGeom>
          <a:noFill/>
          <a:ln w="12701" cap="rnd">
            <a:solidFill>
              <a:srgbClr val="FFFFFF"/>
            </a:solidFill>
            <a:prstDash val="solid"/>
            <a:miter/>
          </a:ln>
        </p:spPr>
      </p:cxnSp>
      <p:cxnSp>
        <p:nvCxnSpPr>
          <p:cNvPr id="9" name="Straight Connector 18"/>
          <p:cNvCxnSpPr/>
          <p:nvPr/>
        </p:nvCxnSpPr>
        <p:spPr>
          <a:xfrm flipH="1">
            <a:off x="7235820" y="228600"/>
            <a:ext cx="4953003" cy="4953003"/>
          </a:xfrm>
          <a:prstGeom prst="straightConnector1">
            <a:avLst/>
          </a:prstGeom>
          <a:noFill/>
          <a:ln w="12701" cap="rnd">
            <a:solidFill>
              <a:srgbClr val="FFFFFF"/>
            </a:solidFill>
            <a:prstDash val="solid"/>
            <a:miter/>
          </a:ln>
        </p:spPr>
      </p:cxnSp>
      <p:cxnSp>
        <p:nvCxnSpPr>
          <p:cNvPr id="10" name="Straight Connector 20"/>
          <p:cNvCxnSpPr/>
          <p:nvPr/>
        </p:nvCxnSpPr>
        <p:spPr>
          <a:xfrm flipH="1">
            <a:off x="7335838" y="32278"/>
            <a:ext cx="4852985" cy="4852986"/>
          </a:xfrm>
          <a:prstGeom prst="straightConnector1">
            <a:avLst/>
          </a:prstGeom>
          <a:noFill/>
          <a:ln w="31747" cap="rnd">
            <a:solidFill>
              <a:srgbClr val="FFFFFF"/>
            </a:solidFill>
            <a:prstDash val="solid"/>
            <a:miter/>
          </a:ln>
        </p:spPr>
      </p:cxnSp>
      <p:cxnSp>
        <p:nvCxnSpPr>
          <p:cNvPr id="11" name="Straight Connector 22"/>
          <p:cNvCxnSpPr/>
          <p:nvPr/>
        </p:nvCxnSpPr>
        <p:spPr>
          <a:xfrm flipH="1">
            <a:off x="7845423" y="609603"/>
            <a:ext cx="4343400" cy="4343400"/>
          </a:xfrm>
          <a:prstGeom prst="straightConnector1">
            <a:avLst/>
          </a:prstGeom>
          <a:noFill/>
          <a:ln w="31747" cap="rnd">
            <a:solidFill>
              <a:srgbClr val="FFFFFF"/>
            </a:solidFill>
            <a:prstDash val="solid"/>
            <a:miter/>
          </a:ln>
        </p:spPr>
      </p:cxnSp>
    </p:spTree>
    <p:extLst>
      <p:ext uri="{BB962C8B-B14F-4D97-AF65-F5344CB8AC3E}">
        <p14:creationId xmlns:p14="http://schemas.microsoft.com/office/powerpoint/2010/main" val="1110702025"/>
      </p:ext>
    </p:extLst>
  </p:cSld>
  <p:clrMapOvr>
    <a:masterClrMapping/>
  </p:clrMapOvr>
  <p:transition spd="slow" advTm="10919">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Picture Placeholder 2"/>
          <p:cNvSpPr txBox="1">
            <a:spLocks noGrp="1"/>
          </p:cNvSpPr>
          <p:nvPr>
            <p:ph type="pic" idx="4294967295"/>
          </p:nvPr>
        </p:nvSpPr>
        <p:spPr>
          <a:xfrm>
            <a:off x="685800" y="533396"/>
            <a:ext cx="10818815" cy="3124203"/>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en-US"/>
              <a:t>Click icon to add picture</a:t>
            </a:r>
          </a:p>
        </p:txBody>
      </p:sp>
      <p:sp>
        <p:nvSpPr>
          <p:cNvPr id="4" name="Text Placeholder 9"/>
          <p:cNvSpPr txBox="1">
            <a:spLocks noGrp="1"/>
          </p:cNvSpPr>
          <p:nvPr>
            <p:ph type="body" idx="4294967295"/>
          </p:nvPr>
        </p:nvSpPr>
        <p:spPr>
          <a:xfrm>
            <a:off x="914400" y="3843863"/>
            <a:ext cx="8304205" cy="457200"/>
          </a:xfrm>
        </p:spPr>
        <p:txBody>
          <a:bodyPr anchor="t"/>
          <a:lstStyle>
            <a:lvl1pPr marL="0" indent="0">
              <a:spcBef>
                <a:spcPts val="400"/>
              </a:spcBef>
              <a:buNone/>
              <a:defRPr sz="1600"/>
            </a:lvl1pPr>
          </a:lstStyle>
          <a:p>
            <a:pPr lvl="0"/>
            <a:r>
              <a:rPr lang="en-US"/>
              <a:t>Click to edit Master text styles</a:t>
            </a:r>
          </a:p>
        </p:txBody>
      </p:sp>
      <p:sp>
        <p:nvSpPr>
          <p:cNvPr id="5" name="Date Placeholder 2"/>
          <p:cNvSpPr txBox="1">
            <a:spLocks noGrp="1"/>
          </p:cNvSpPr>
          <p:nvPr>
            <p:ph type="dt" sz="half" idx="7"/>
          </p:nvPr>
        </p:nvSpPr>
        <p:spPr/>
        <p:txBody>
          <a:bodyPr/>
          <a:lstStyle>
            <a:lvl1pPr>
              <a:defRPr/>
            </a:lvl1pPr>
          </a:lstStyle>
          <a:p>
            <a:pPr lvl="0"/>
            <a:fld id="{B7BB6503-385A-460A-81D9-D068759ED762}" type="datetime1">
              <a:rPr lang="en-GB"/>
              <a:pPr lvl="0"/>
              <a:t>10/02/2021</a:t>
            </a:fld>
            <a:endParaRPr lang="en-GB"/>
          </a:p>
        </p:txBody>
      </p:sp>
      <p:sp>
        <p:nvSpPr>
          <p:cNvPr id="6" name="Footer Placeholder 3"/>
          <p:cNvSpPr txBox="1">
            <a:spLocks noGrp="1"/>
          </p:cNvSpPr>
          <p:nvPr>
            <p:ph type="ftr" sz="quarter" idx="9"/>
          </p:nvPr>
        </p:nvSpPr>
        <p:spPr/>
        <p:txBody>
          <a:bodyPr/>
          <a:lstStyle>
            <a:lvl1pPr>
              <a:defRPr/>
            </a:lvl1pPr>
          </a:lstStyle>
          <a:p>
            <a:pPr lvl="0"/>
            <a:endParaRPr lang="en-GB"/>
          </a:p>
        </p:txBody>
      </p:sp>
      <p:sp>
        <p:nvSpPr>
          <p:cNvPr id="7" name="Slide Number Placeholder 4"/>
          <p:cNvSpPr txBox="1">
            <a:spLocks noGrp="1"/>
          </p:cNvSpPr>
          <p:nvPr>
            <p:ph type="sldNum" sz="quarter" idx="8"/>
          </p:nvPr>
        </p:nvSpPr>
        <p:spPr/>
        <p:txBody>
          <a:bodyPr/>
          <a:lstStyle>
            <a:lvl1pPr>
              <a:defRPr/>
            </a:lvl1pPr>
          </a:lstStyle>
          <a:p>
            <a:pPr lvl="0"/>
            <a:fld id="{53D6822A-C129-4D3B-AD43-5805A19EB199}" type="slidenum">
              <a:t>‹#›</a:t>
            </a:fld>
            <a:endParaRPr lang="en-GB"/>
          </a:p>
        </p:txBody>
      </p:sp>
    </p:spTree>
    <p:extLst>
      <p:ext uri="{BB962C8B-B14F-4D97-AF65-F5344CB8AC3E}">
        <p14:creationId xmlns:p14="http://schemas.microsoft.com/office/powerpoint/2010/main" val="1189993719"/>
      </p:ext>
    </p:extLst>
  </p:cSld>
  <p:clrMapOvr>
    <a:masterClrMapping/>
  </p:clrMapOvr>
  <p:transition spd="slow" advTm="10919">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685800"/>
            <a:ext cx="10058400" cy="2743200"/>
          </a:xfrm>
        </p:spPr>
        <p:txBody>
          <a:bodyPr/>
          <a:lstStyle>
            <a:lvl1pPr>
              <a:defRPr sz="3200"/>
            </a:lvl1pPr>
          </a:lstStyle>
          <a:p>
            <a:pPr lvl="0"/>
            <a:r>
              <a:rPr lang="en-US"/>
              <a:t>Click to edit Master title style</a:t>
            </a:r>
          </a:p>
        </p:txBody>
      </p:sp>
      <p:sp>
        <p:nvSpPr>
          <p:cNvPr id="3" name="Text Placeholder 2"/>
          <p:cNvSpPr txBox="1">
            <a:spLocks noGrp="1"/>
          </p:cNvSpPr>
          <p:nvPr>
            <p:ph type="body" idx="4294967295"/>
          </p:nvPr>
        </p:nvSpPr>
        <p:spPr>
          <a:xfrm>
            <a:off x="684208" y="4114800"/>
            <a:ext cx="8535988" cy="1879604"/>
          </a:xfrm>
        </p:spPr>
        <p:txBody>
          <a:bodyPr/>
          <a:lstStyle>
            <a:lvl1pPr marL="0" indent="0">
              <a:buNone/>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022380CA-F0EC-4AB9-BA7C-3D2C5B589BB0}" type="datetime1">
              <a:rPr lang="en-GB"/>
              <a:pPr lvl="0"/>
              <a:t>10/02/2021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D33EAB73-A125-46FF-B919-021FD1CC8973}" type="slidenum">
              <a:t>‹#›</a:t>
            </a:fld>
            <a:endParaRPr lang="en-GB"/>
          </a:p>
        </p:txBody>
      </p:sp>
    </p:spTree>
    <p:extLst>
      <p:ext uri="{BB962C8B-B14F-4D97-AF65-F5344CB8AC3E}">
        <p14:creationId xmlns:p14="http://schemas.microsoft.com/office/powerpoint/2010/main" val="3228265774"/>
      </p:ext>
    </p:extLst>
  </p:cSld>
  <p:clrMapOvr>
    <a:masterClrMapping/>
  </p:clrMapOvr>
  <p:transition spd="slow" advTm="10919">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85800"/>
            <a:ext cx="9144000" cy="2743200"/>
          </a:xfrm>
        </p:spPr>
        <p:txBody>
          <a:bodyPr/>
          <a:lstStyle>
            <a:lvl1pPr>
              <a:defRPr sz="3200"/>
            </a:lvl1pPr>
          </a:lstStyle>
          <a:p>
            <a:pPr lvl="0"/>
            <a:r>
              <a:rPr lang="en-US"/>
              <a:t>Click to edit Master title style</a:t>
            </a:r>
          </a:p>
        </p:txBody>
      </p:sp>
      <p:sp>
        <p:nvSpPr>
          <p:cNvPr id="3" name="Text Placeholder 9"/>
          <p:cNvSpPr txBox="1">
            <a:spLocks noGrp="1"/>
          </p:cNvSpPr>
          <p:nvPr>
            <p:ph type="body" idx="4294967295"/>
          </p:nvPr>
        </p:nvSpPr>
        <p:spPr>
          <a:xfrm>
            <a:off x="1446215" y="3429000"/>
            <a:ext cx="8534396" cy="381003"/>
          </a:xfrm>
        </p:spPr>
        <p:txBody>
          <a:bodyPr/>
          <a:lstStyle>
            <a:lvl1pPr marL="0" indent="0">
              <a:buNone/>
              <a:defRPr/>
            </a:lvl1pPr>
          </a:lstStyle>
          <a:p>
            <a:pPr lvl="0"/>
            <a:r>
              <a:rPr lang="en-US"/>
              <a:t>Click to edit Master text styles</a:t>
            </a:r>
          </a:p>
        </p:txBody>
      </p:sp>
      <p:sp>
        <p:nvSpPr>
          <p:cNvPr id="4" name="Text Placeholder 2"/>
          <p:cNvSpPr txBox="1">
            <a:spLocks noGrp="1"/>
          </p:cNvSpPr>
          <p:nvPr>
            <p:ph type="body" idx="4294967295"/>
          </p:nvPr>
        </p:nvSpPr>
        <p:spPr>
          <a:xfrm>
            <a:off x="684208" y="4301063"/>
            <a:ext cx="8534396" cy="1684864"/>
          </a:xfrm>
        </p:spPr>
        <p:txBody>
          <a:bodyPr/>
          <a:lstStyle>
            <a:lvl1pPr marL="0" indent="0">
              <a:buNone/>
              <a:defRPr/>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774FC1F0-6129-4957-B5CC-C344E62E2DC8}" type="datetime1">
              <a:rPr lang="en-GB"/>
              <a:pPr lvl="0"/>
              <a:t>10/02/2021</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44F1288B-2270-48CF-9427-0A45A870DFB2}" type="slidenum">
              <a:t>‹#›</a:t>
            </a:fld>
            <a:endParaRPr lang="en-GB"/>
          </a:p>
        </p:txBody>
      </p:sp>
      <p:sp>
        <p:nvSpPr>
          <p:cNvPr id="8" name="TextBox 13"/>
          <p:cNvSpPr txBox="1"/>
          <p:nvPr/>
        </p:nvSpPr>
        <p:spPr>
          <a:xfrm>
            <a:off x="531815" y="81222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4"/>
          <p:cNvSpPr txBox="1"/>
          <p:nvPr/>
        </p:nvSpPr>
        <p:spPr>
          <a:xfrm>
            <a:off x="10285408" y="276860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val="2633992397"/>
      </p:ext>
    </p:extLst>
  </p:cSld>
  <p:clrMapOvr>
    <a:masterClrMapping/>
  </p:clrMapOvr>
  <p:transition spd="slow" advTm="10919">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3429000"/>
            <a:ext cx="8534396" cy="1697400"/>
          </a:xfrm>
        </p:spPr>
        <p:txBody>
          <a:bodyPr anchor="b"/>
          <a:lstStyle>
            <a:lvl1pPr>
              <a:defRPr sz="3200"/>
            </a:lvl1pPr>
          </a:lstStyle>
          <a:p>
            <a:pPr lvl="0"/>
            <a:r>
              <a:rPr lang="en-US"/>
              <a:t>Click to edit Master title style</a:t>
            </a:r>
          </a:p>
        </p:txBody>
      </p:sp>
      <p:sp>
        <p:nvSpPr>
          <p:cNvPr id="3" name="Text Placeholder 2"/>
          <p:cNvSpPr txBox="1">
            <a:spLocks noGrp="1"/>
          </p:cNvSpPr>
          <p:nvPr>
            <p:ph type="body" idx="4294967295"/>
          </p:nvPr>
        </p:nvSpPr>
        <p:spPr>
          <a:xfrm>
            <a:off x="684208" y="5132984"/>
            <a:ext cx="8535988" cy="860395"/>
          </a:xfrm>
        </p:spPr>
        <p:txBody>
          <a:bodyPr anchor="t"/>
          <a:lstStyle>
            <a:lvl1pPr marL="0" indent="0">
              <a:buNone/>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66066C5F-B581-4A67-9AF6-55581B06379C}" type="datetime1">
              <a:rPr lang="en-GB"/>
              <a:pPr lvl="0"/>
              <a:t>10/02/2021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898B1142-CF24-4501-98D8-5EF4876715DD}" type="slidenum">
              <a:t>‹#›</a:t>
            </a:fld>
            <a:endParaRPr lang="en-GB"/>
          </a:p>
        </p:txBody>
      </p:sp>
    </p:spTree>
    <p:extLst>
      <p:ext uri="{BB962C8B-B14F-4D97-AF65-F5344CB8AC3E}">
        <p14:creationId xmlns:p14="http://schemas.microsoft.com/office/powerpoint/2010/main" val="1532501189"/>
      </p:ext>
    </p:extLst>
  </p:cSld>
  <p:clrMapOvr>
    <a:masterClrMapping/>
  </p:clrMapOvr>
  <p:transition spd="slow" advTm="10919">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txBox="1">
            <a:spLocks noGrp="1"/>
          </p:cNvSpPr>
          <p:nvPr>
            <p:ph type="title"/>
          </p:nvPr>
        </p:nvSpPr>
        <p:spPr>
          <a:xfrm>
            <a:off x="1141408" y="685800"/>
            <a:ext cx="9144000" cy="2743200"/>
          </a:xfrm>
        </p:spPr>
        <p:txBody>
          <a:bodyPr/>
          <a:lstStyle>
            <a:lvl1pPr>
              <a:defRPr sz="3200"/>
            </a:lvl1pPr>
          </a:lstStyle>
          <a:p>
            <a:pPr lvl="0"/>
            <a:r>
              <a:rPr lang="en-US"/>
              <a:t>Click to edit Master title style</a:t>
            </a:r>
          </a:p>
        </p:txBody>
      </p:sp>
      <p:sp>
        <p:nvSpPr>
          <p:cNvPr id="3" name="Text Placeholder 9"/>
          <p:cNvSpPr txBox="1">
            <a:spLocks noGrp="1"/>
          </p:cNvSpPr>
          <p:nvPr>
            <p:ph type="body" idx="4294967295"/>
          </p:nvPr>
        </p:nvSpPr>
        <p:spPr>
          <a:xfrm>
            <a:off x="684208" y="3928536"/>
            <a:ext cx="8534396" cy="1049868"/>
          </a:xfrm>
        </p:spPr>
        <p:txBody>
          <a:bodyPr anchor="b"/>
          <a:lstStyle>
            <a:lvl1pPr marL="0">
              <a:spcBef>
                <a:spcPts val="0"/>
              </a:spcBef>
              <a:buNone/>
              <a:defRPr sz="2400" cap="all">
                <a:solidFill>
                  <a:srgbClr val="FFFFFF"/>
                </a:solidFill>
              </a:defRPr>
            </a:lvl1pPr>
          </a:lstStyle>
          <a:p>
            <a:pPr lvl="0"/>
            <a:r>
              <a:rPr lang="en-US"/>
              <a:t>Click to edit Master text styles</a:t>
            </a:r>
          </a:p>
        </p:txBody>
      </p:sp>
      <p:sp>
        <p:nvSpPr>
          <p:cNvPr id="4" name="Text Placeholder 2"/>
          <p:cNvSpPr txBox="1">
            <a:spLocks noGrp="1"/>
          </p:cNvSpPr>
          <p:nvPr>
            <p:ph type="body" idx="4294967295"/>
          </p:nvPr>
        </p:nvSpPr>
        <p:spPr>
          <a:xfrm>
            <a:off x="684208" y="4978395"/>
            <a:ext cx="8534396" cy="1015998"/>
          </a:xfrm>
        </p:spPr>
        <p:txBody>
          <a:bodyPr anchor="t"/>
          <a:lstStyle>
            <a:lvl1pPr marL="0" indent="0">
              <a:spcBef>
                <a:spcPts val="400"/>
              </a:spcBef>
              <a:buNone/>
              <a:defRPr sz="18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EF289340-5C28-44B2-89D3-056F1BD4A0F2}" type="datetime1">
              <a:rPr lang="en-GB"/>
              <a:pPr lvl="0"/>
              <a:t>10/02/2021</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E85B7904-DC69-4E09-AEC2-869EEF80C352}" type="slidenum">
              <a:t>‹#›</a:t>
            </a:fld>
            <a:endParaRPr lang="en-GB"/>
          </a:p>
        </p:txBody>
      </p:sp>
      <p:sp>
        <p:nvSpPr>
          <p:cNvPr id="8" name="TextBox 10"/>
          <p:cNvSpPr txBox="1"/>
          <p:nvPr/>
        </p:nvSpPr>
        <p:spPr>
          <a:xfrm>
            <a:off x="531815" y="81222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
        <p:nvSpPr>
          <p:cNvPr id="9" name="TextBox 11"/>
          <p:cNvSpPr txBox="1"/>
          <p:nvPr/>
        </p:nvSpPr>
        <p:spPr>
          <a:xfrm>
            <a:off x="10285408" y="2768602"/>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Century Gothic"/>
              </a:rPr>
              <a:t>”</a:t>
            </a:r>
          </a:p>
        </p:txBody>
      </p:sp>
    </p:spTree>
    <p:extLst>
      <p:ext uri="{BB962C8B-B14F-4D97-AF65-F5344CB8AC3E}">
        <p14:creationId xmlns:p14="http://schemas.microsoft.com/office/powerpoint/2010/main" val="2723478576"/>
      </p:ext>
    </p:extLst>
  </p:cSld>
  <p:clrMapOvr>
    <a:masterClrMapping/>
  </p:clrMapOvr>
  <p:transition spd="slow" advTm="10919">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685800"/>
            <a:ext cx="10058400" cy="2743200"/>
          </a:xfrm>
        </p:spPr>
        <p:txBody>
          <a:bodyPr/>
          <a:lstStyle>
            <a:lvl1pPr>
              <a:defRPr/>
            </a:lvl1pPr>
          </a:lstStyle>
          <a:p>
            <a:pPr lvl="0"/>
            <a:r>
              <a:rPr lang="en-US"/>
              <a:t>Click to edit Master title style</a:t>
            </a:r>
          </a:p>
        </p:txBody>
      </p:sp>
      <p:sp>
        <p:nvSpPr>
          <p:cNvPr id="3" name="Text Placeholder 9"/>
          <p:cNvSpPr txBox="1">
            <a:spLocks noGrp="1"/>
          </p:cNvSpPr>
          <p:nvPr>
            <p:ph type="body" idx="4294967295"/>
          </p:nvPr>
        </p:nvSpPr>
        <p:spPr>
          <a:xfrm>
            <a:off x="684208" y="3928536"/>
            <a:ext cx="8534396" cy="838203"/>
          </a:xfrm>
        </p:spPr>
        <p:txBody>
          <a:bodyPr anchor="b"/>
          <a:lstStyle>
            <a:lvl1pPr marL="0">
              <a:spcBef>
                <a:spcPts val="0"/>
              </a:spcBef>
              <a:buNone/>
              <a:defRPr sz="2400" cap="all">
                <a:solidFill>
                  <a:srgbClr val="FFFFFF"/>
                </a:solidFill>
              </a:defRPr>
            </a:lvl1pPr>
          </a:lstStyle>
          <a:p>
            <a:pPr lvl="0"/>
            <a:r>
              <a:rPr lang="en-US"/>
              <a:t>Click to edit Master text styles</a:t>
            </a:r>
          </a:p>
        </p:txBody>
      </p:sp>
      <p:sp>
        <p:nvSpPr>
          <p:cNvPr id="4" name="Text Placeholder 2"/>
          <p:cNvSpPr txBox="1">
            <a:spLocks noGrp="1"/>
          </p:cNvSpPr>
          <p:nvPr>
            <p:ph type="body" idx="4294967295"/>
          </p:nvPr>
        </p:nvSpPr>
        <p:spPr>
          <a:xfrm>
            <a:off x="684208" y="4766730"/>
            <a:ext cx="8534396" cy="1227664"/>
          </a:xfrm>
        </p:spPr>
        <p:txBody>
          <a:bodyPr anchor="t"/>
          <a:lstStyle>
            <a:lvl1pPr marL="0" indent="0">
              <a:spcBef>
                <a:spcPts val="400"/>
              </a:spcBef>
              <a:buNone/>
              <a:defRPr sz="1800"/>
            </a:lvl1pPr>
          </a:lstStyle>
          <a:p>
            <a:pPr lvl="0"/>
            <a:r>
              <a:rPr lang="en-US"/>
              <a:t>Click to edit Master text styles</a:t>
            </a:r>
          </a:p>
        </p:txBody>
      </p:sp>
      <p:sp>
        <p:nvSpPr>
          <p:cNvPr id="5" name="Date Placeholder 3"/>
          <p:cNvSpPr txBox="1">
            <a:spLocks noGrp="1"/>
          </p:cNvSpPr>
          <p:nvPr>
            <p:ph type="dt" sz="half" idx="7"/>
          </p:nvPr>
        </p:nvSpPr>
        <p:spPr/>
        <p:txBody>
          <a:bodyPr/>
          <a:lstStyle>
            <a:lvl1pPr>
              <a:defRPr/>
            </a:lvl1pPr>
          </a:lstStyle>
          <a:p>
            <a:pPr lvl="0"/>
            <a:fld id="{C7373301-CC27-4919-9060-A1EEB63922CB}" type="datetime1">
              <a:rPr lang="en-GB"/>
              <a:pPr lvl="0"/>
              <a:t>10/02/2021</a:t>
            </a:fld>
            <a:endParaRPr lang="en-GB"/>
          </a:p>
        </p:txBody>
      </p:sp>
      <p:sp>
        <p:nvSpPr>
          <p:cNvPr id="6" name="Footer Placeholder 4"/>
          <p:cNvSpPr txBox="1">
            <a:spLocks noGrp="1"/>
          </p:cNvSpPr>
          <p:nvPr>
            <p:ph type="ftr" sz="quarter" idx="9"/>
          </p:nvPr>
        </p:nvSpPr>
        <p:spPr/>
        <p:txBody>
          <a:bodyPr/>
          <a:lstStyle>
            <a:lvl1pPr>
              <a:defRPr/>
            </a:lvl1pPr>
          </a:lstStyle>
          <a:p>
            <a:pPr lvl="0"/>
            <a:endParaRPr lang="en-GB"/>
          </a:p>
        </p:txBody>
      </p:sp>
      <p:sp>
        <p:nvSpPr>
          <p:cNvPr id="7" name="Slide Number Placeholder 5"/>
          <p:cNvSpPr txBox="1">
            <a:spLocks noGrp="1"/>
          </p:cNvSpPr>
          <p:nvPr>
            <p:ph type="sldNum" sz="quarter" idx="8"/>
          </p:nvPr>
        </p:nvSpPr>
        <p:spPr/>
        <p:txBody>
          <a:bodyPr/>
          <a:lstStyle>
            <a:lvl1pPr>
              <a:defRPr/>
            </a:lvl1pPr>
          </a:lstStyle>
          <a:p>
            <a:pPr lvl="0"/>
            <a:fld id="{1164F508-653B-4EEA-BEDF-219A21FCA1DC}" type="slidenum">
              <a:t>‹#›</a:t>
            </a:fld>
            <a:endParaRPr lang="en-GB"/>
          </a:p>
        </p:txBody>
      </p:sp>
    </p:spTree>
    <p:extLst>
      <p:ext uri="{BB962C8B-B14F-4D97-AF65-F5344CB8AC3E}">
        <p14:creationId xmlns:p14="http://schemas.microsoft.com/office/powerpoint/2010/main" val="1729855953"/>
      </p:ext>
    </p:extLst>
  </p:cSld>
  <p:clrMapOvr>
    <a:masterClrMapping/>
  </p:clrMapOvr>
  <p:transition spd="slow" advTm="10919">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53C8BCEF-14FD-4233-80C3-A68D4485646E}" type="datetime1">
              <a:rPr lang="en-GB"/>
              <a:pPr lvl="0"/>
              <a:t>10/02/2021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EF046FF-D3B6-43E2-8838-371B6FACA74A}" type="slidenum">
              <a:t>‹#›</a:t>
            </a:fld>
            <a:endParaRPr lang="en-GB"/>
          </a:p>
        </p:txBody>
      </p:sp>
    </p:spTree>
    <p:extLst>
      <p:ext uri="{BB962C8B-B14F-4D97-AF65-F5344CB8AC3E}">
        <p14:creationId xmlns:p14="http://schemas.microsoft.com/office/powerpoint/2010/main" val="1288035075"/>
      </p:ext>
    </p:extLst>
  </p:cSld>
  <p:clrMapOvr>
    <a:masterClrMapping/>
  </p:clrMapOvr>
  <p:transition spd="slow" advTm="10919">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685208" y="685800"/>
            <a:ext cx="2057400" cy="457200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85800" y="685800"/>
            <a:ext cx="7823204" cy="5308604"/>
          </a:xfrm>
        </p:spPr>
        <p:txBody>
          <a:bodyPr vert="eaVert"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081FEAF8-7379-4E0F-BCC3-F33C72EC1D79}" type="datetime1">
              <a:rPr lang="en-GB"/>
              <a:pPr lvl="0"/>
              <a:t>10/02/2021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999608E-BC4E-4FC5-93B4-072C9C300449}" type="slidenum">
              <a:t>‹#›</a:t>
            </a:fld>
            <a:endParaRPr lang="en-GB"/>
          </a:p>
        </p:txBody>
      </p:sp>
    </p:spTree>
    <p:extLst>
      <p:ext uri="{BB962C8B-B14F-4D97-AF65-F5344CB8AC3E}">
        <p14:creationId xmlns:p14="http://schemas.microsoft.com/office/powerpoint/2010/main" val="2493141928"/>
      </p:ext>
    </p:extLst>
  </p:cSld>
  <p:clrMapOvr>
    <a:masterClrMapping/>
  </p:clrMapOvr>
  <p:transition spd="slow" advTm="10919">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B2699194-13D9-41AB-A234-15B5902AC90D}" type="datetime1">
              <a:rPr lang="en-GB"/>
              <a:pPr lvl="0"/>
              <a:t>10/02/2021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4DA1D2F8-27CD-4F89-9586-831110E13A2B}" type="slidenum">
              <a:t>‹#›</a:t>
            </a:fld>
            <a:endParaRPr lang="en-GB"/>
          </a:p>
        </p:txBody>
      </p:sp>
    </p:spTree>
    <p:extLst>
      <p:ext uri="{BB962C8B-B14F-4D97-AF65-F5344CB8AC3E}">
        <p14:creationId xmlns:p14="http://schemas.microsoft.com/office/powerpoint/2010/main" val="4113723331"/>
      </p:ext>
    </p:extLst>
  </p:cSld>
  <p:clrMapOvr>
    <a:masterClrMapping/>
  </p:clrMapOvr>
  <p:transition spd="slow" advTm="10919">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84208" y="2006595"/>
            <a:ext cx="8534396" cy="2281601"/>
          </a:xfrm>
        </p:spPr>
        <p:txBody>
          <a:bodyPr anchor="b"/>
          <a:lstStyle>
            <a:lvl1pPr>
              <a:defRPr/>
            </a:lvl1pPr>
          </a:lstStyle>
          <a:p>
            <a:pPr lvl="0"/>
            <a:r>
              <a:rPr lang="en-US"/>
              <a:t>Click to edit Master title style</a:t>
            </a:r>
          </a:p>
        </p:txBody>
      </p:sp>
      <p:sp>
        <p:nvSpPr>
          <p:cNvPr id="3" name="Text Placeholder 2"/>
          <p:cNvSpPr txBox="1">
            <a:spLocks noGrp="1"/>
          </p:cNvSpPr>
          <p:nvPr>
            <p:ph type="body" idx="1"/>
          </p:nvPr>
        </p:nvSpPr>
        <p:spPr>
          <a:xfrm>
            <a:off x="684208" y="4495803"/>
            <a:ext cx="8534396" cy="1498601"/>
          </a:xfrm>
        </p:spPr>
        <p:txBody>
          <a:bodyPr anchor="t"/>
          <a:lstStyle>
            <a:lvl1pPr marL="0" indent="0">
              <a:spcBef>
                <a:spcPts val="400"/>
              </a:spcBef>
              <a:buNone/>
              <a:defRPr sz="1800"/>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FF4AF224-906C-427A-AFB8-8CE7117C754D}" type="datetime1">
              <a:rPr lang="en-GB"/>
              <a:pPr lvl="0"/>
              <a:t>10/02/2021</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8BB5233B-126C-4113-B851-543347F4F0C7}" type="slidenum">
              <a:t>‹#›</a:t>
            </a:fld>
            <a:endParaRPr lang="en-GB"/>
          </a:p>
        </p:txBody>
      </p:sp>
    </p:spTree>
    <p:extLst>
      <p:ext uri="{BB962C8B-B14F-4D97-AF65-F5344CB8AC3E}">
        <p14:creationId xmlns:p14="http://schemas.microsoft.com/office/powerpoint/2010/main" val="430641081"/>
      </p:ext>
    </p:extLst>
  </p:cSld>
  <p:clrMapOvr>
    <a:masterClrMapping/>
  </p:clrMapOvr>
  <p:transition spd="slow" advTm="10919">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84208" y="685800"/>
            <a:ext cx="4937659" cy="36152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5808131" y="685800"/>
            <a:ext cx="4934477" cy="361526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txBox="1">
            <a:spLocks noGrp="1"/>
          </p:cNvSpPr>
          <p:nvPr>
            <p:ph type="dt" sz="half" idx="7"/>
          </p:nvPr>
        </p:nvSpPr>
        <p:spPr/>
        <p:txBody>
          <a:bodyPr/>
          <a:lstStyle>
            <a:lvl1pPr>
              <a:defRPr/>
            </a:lvl1pPr>
          </a:lstStyle>
          <a:p>
            <a:pPr lvl="0"/>
            <a:fld id="{D4C8A06B-8D1E-46F1-ADD8-23AC0B832A23}" type="datetime1">
              <a:rPr lang="en-GB"/>
              <a:pPr lvl="0"/>
              <a:t>10/02/2021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F765505D-63BB-4DFE-A4A3-BB2567A27557}" type="slidenum">
              <a:t>‹#›</a:t>
            </a:fld>
            <a:endParaRPr lang="en-GB"/>
          </a:p>
        </p:txBody>
      </p:sp>
    </p:spTree>
    <p:extLst>
      <p:ext uri="{BB962C8B-B14F-4D97-AF65-F5344CB8AC3E}">
        <p14:creationId xmlns:p14="http://schemas.microsoft.com/office/powerpoint/2010/main" val="643870640"/>
      </p:ext>
    </p:extLst>
  </p:cSld>
  <p:clrMapOvr>
    <a:masterClrMapping/>
  </p:clrMapOvr>
  <p:transition spd="slow" advTm="10919">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972080" y="685800"/>
            <a:ext cx="4649788" cy="576264"/>
          </a:xfrm>
        </p:spPr>
        <p:txBody>
          <a:bodyPr anchor="b">
            <a:noAutofit/>
          </a:bodyPr>
          <a:lstStyle>
            <a:lvl1pPr marL="0" indent="0">
              <a:spcBef>
                <a:spcPts val="700"/>
              </a:spcBef>
              <a:buNone/>
              <a:defRPr sz="2800">
                <a:solidFill>
                  <a:srgbClr val="FFFFFF"/>
                </a:solidFill>
              </a:defRPr>
            </a:lvl1pPr>
          </a:lstStyle>
          <a:p>
            <a:pPr lvl="0"/>
            <a:r>
              <a:rPr lang="en-US"/>
              <a:t>Click to edit Master text styles</a:t>
            </a:r>
          </a:p>
        </p:txBody>
      </p:sp>
      <p:sp>
        <p:nvSpPr>
          <p:cNvPr id="4" name="Content Placeholder 3"/>
          <p:cNvSpPr txBox="1">
            <a:spLocks noGrp="1"/>
          </p:cNvSpPr>
          <p:nvPr>
            <p:ph idx="2"/>
          </p:nvPr>
        </p:nvSpPr>
        <p:spPr>
          <a:xfrm>
            <a:off x="684208" y="1270531"/>
            <a:ext cx="4937659" cy="3030541"/>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6079068" y="685800"/>
            <a:ext cx="4665131" cy="576264"/>
          </a:xfrm>
        </p:spPr>
        <p:txBody>
          <a:bodyPr anchor="b">
            <a:noAutofit/>
          </a:bodyPr>
          <a:lstStyle>
            <a:lvl1pPr marL="0" indent="0">
              <a:spcBef>
                <a:spcPts val="700"/>
              </a:spcBef>
              <a:buNone/>
              <a:defRPr sz="2800">
                <a:solidFill>
                  <a:srgbClr val="FFFFFF"/>
                </a:solidFill>
              </a:defRPr>
            </a:lvl1pPr>
          </a:lstStyle>
          <a:p>
            <a:pPr lvl="0"/>
            <a:r>
              <a:rPr lang="en-US"/>
              <a:t>Click to edit Master text styles</a:t>
            </a:r>
          </a:p>
        </p:txBody>
      </p:sp>
      <p:sp>
        <p:nvSpPr>
          <p:cNvPr id="6" name="Content Placeholder 5"/>
          <p:cNvSpPr txBox="1">
            <a:spLocks noGrp="1"/>
          </p:cNvSpPr>
          <p:nvPr>
            <p:ph idx="4"/>
          </p:nvPr>
        </p:nvSpPr>
        <p:spPr>
          <a:xfrm>
            <a:off x="5806540" y="1262064"/>
            <a:ext cx="4929192" cy="3030541"/>
          </a:xfrm>
        </p:spPr>
        <p:txBody>
          <a:bodyPr ancho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51ED3374-65BE-427A-8C8F-C7C07F6A68DC}" type="datetime1">
              <a:rPr lang="en-GB"/>
              <a:pPr lvl="0"/>
              <a:t>10/02/2021</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BDD040C1-DDD0-47E9-944B-B5F4E71769FA}" type="slidenum">
              <a:t>‹#›</a:t>
            </a:fld>
            <a:endParaRPr lang="en-GB"/>
          </a:p>
        </p:txBody>
      </p:sp>
    </p:spTree>
    <p:extLst>
      <p:ext uri="{BB962C8B-B14F-4D97-AF65-F5344CB8AC3E}">
        <p14:creationId xmlns:p14="http://schemas.microsoft.com/office/powerpoint/2010/main" val="1093453058"/>
      </p:ext>
    </p:extLst>
  </p:cSld>
  <p:clrMapOvr>
    <a:masterClrMapping/>
  </p:clrMapOvr>
  <p:transition spd="slow" advTm="10919">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589CAF5A-9784-40C5-BB50-C298D8DDCCD6}" type="datetime1">
              <a:rPr lang="en-GB"/>
              <a:pPr lvl="0"/>
              <a:t>10/02/2021</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CEC14637-0324-4E88-B1B7-F5CED2ED26F8}" type="slidenum">
              <a:t>‹#›</a:t>
            </a:fld>
            <a:endParaRPr lang="en-GB"/>
          </a:p>
        </p:txBody>
      </p:sp>
    </p:spTree>
    <p:extLst>
      <p:ext uri="{BB962C8B-B14F-4D97-AF65-F5344CB8AC3E}">
        <p14:creationId xmlns:p14="http://schemas.microsoft.com/office/powerpoint/2010/main" val="2442787832"/>
      </p:ext>
    </p:extLst>
  </p:cSld>
  <p:clrMapOvr>
    <a:masterClrMapping/>
  </p:clrMapOvr>
  <p:transition spd="slow" advTm="10919">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0CC41A9B-5610-4829-8352-953B51B0184D}" type="datetime1">
              <a:rPr lang="en-GB"/>
              <a:pPr lvl="0"/>
              <a:t>10/02/2021</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FEA842AF-3358-47A2-931D-C1EC1575A9BA}" type="slidenum">
              <a:t>‹#›</a:t>
            </a:fld>
            <a:endParaRPr lang="en-GB"/>
          </a:p>
        </p:txBody>
      </p:sp>
    </p:spTree>
    <p:extLst>
      <p:ext uri="{BB962C8B-B14F-4D97-AF65-F5344CB8AC3E}">
        <p14:creationId xmlns:p14="http://schemas.microsoft.com/office/powerpoint/2010/main" val="1887373882"/>
      </p:ext>
    </p:extLst>
  </p:cSld>
  <p:clrMapOvr>
    <a:masterClrMapping/>
  </p:clrMapOvr>
  <p:transition spd="slow" advTm="10919">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7085008" y="685800"/>
            <a:ext cx="3657600" cy="1371600"/>
          </a:xfrm>
        </p:spPr>
        <p:txBody>
          <a:bodyPr anchor="b"/>
          <a:lstStyle>
            <a:lvl1pPr>
              <a:defRPr sz="2400"/>
            </a:lvl1pPr>
          </a:lstStyle>
          <a:p>
            <a:pPr lvl="0"/>
            <a:r>
              <a:rPr lang="en-US"/>
              <a:t>Click to edit Master title style</a:t>
            </a:r>
          </a:p>
        </p:txBody>
      </p:sp>
      <p:sp>
        <p:nvSpPr>
          <p:cNvPr id="3" name="Content Placeholder 2"/>
          <p:cNvSpPr txBox="1">
            <a:spLocks noGrp="1"/>
          </p:cNvSpPr>
          <p:nvPr>
            <p:ph idx="1"/>
          </p:nvPr>
        </p:nvSpPr>
        <p:spPr>
          <a:xfrm>
            <a:off x="684208" y="685800"/>
            <a:ext cx="5943600" cy="530860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7085008" y="2209803"/>
            <a:ext cx="3657600" cy="2091269"/>
          </a:xfrm>
        </p:spPr>
        <p:txBody>
          <a:bodyPr anchor="t"/>
          <a:lstStyle>
            <a:lvl1pPr marL="0" indent="0">
              <a:spcBef>
                <a:spcPts val="400"/>
              </a:spcBef>
              <a:buNone/>
              <a:defRPr sz="16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2216BF53-FE23-42A2-87D5-AE85E179E3A6}" type="datetime1">
              <a:rPr lang="en-GB"/>
              <a:pPr lvl="0"/>
              <a:t>10/02/2021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AA5E7C6F-7D66-4061-89D6-302243A2A02C}" type="slidenum">
              <a:t>‹#›</a:t>
            </a:fld>
            <a:endParaRPr lang="en-GB"/>
          </a:p>
        </p:txBody>
      </p:sp>
    </p:spTree>
    <p:extLst>
      <p:ext uri="{BB962C8B-B14F-4D97-AF65-F5344CB8AC3E}">
        <p14:creationId xmlns:p14="http://schemas.microsoft.com/office/powerpoint/2010/main" val="3695421605"/>
      </p:ext>
    </p:extLst>
  </p:cSld>
  <p:clrMapOvr>
    <a:masterClrMapping/>
  </p:clrMapOvr>
  <p:transition spd="slow" advTm="10919">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722811" y="1447796"/>
            <a:ext cx="6019796" cy="1143000"/>
          </a:xfrm>
        </p:spPr>
        <p:txBody>
          <a:bodyPr anchor="b"/>
          <a:lstStyle>
            <a:lvl1pPr>
              <a:defRPr sz="2800"/>
            </a:lvl1pPr>
          </a:lstStyle>
          <a:p>
            <a:pPr lvl="0"/>
            <a:r>
              <a:rPr lang="en-US"/>
              <a:t>Click to edit Master title style</a:t>
            </a:r>
          </a:p>
        </p:txBody>
      </p:sp>
      <p:sp>
        <p:nvSpPr>
          <p:cNvPr id="3" name="Picture Placeholder 2"/>
          <p:cNvSpPr txBox="1">
            <a:spLocks noGrp="1"/>
          </p:cNvSpPr>
          <p:nvPr>
            <p:ph type="pic" idx="1"/>
          </p:nvPr>
        </p:nvSpPr>
        <p:spPr>
          <a:xfrm>
            <a:off x="989015" y="914400"/>
            <a:ext cx="3280976" cy="4572000"/>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en-US"/>
              <a:t>Click icon to add picture</a:t>
            </a:r>
          </a:p>
        </p:txBody>
      </p:sp>
      <p:sp>
        <p:nvSpPr>
          <p:cNvPr id="4" name="Text Placeholder 3"/>
          <p:cNvSpPr txBox="1">
            <a:spLocks noGrp="1"/>
          </p:cNvSpPr>
          <p:nvPr>
            <p:ph type="body" idx="2"/>
          </p:nvPr>
        </p:nvSpPr>
        <p:spPr>
          <a:xfrm>
            <a:off x="4722811" y="2777069"/>
            <a:ext cx="6021388" cy="2048932"/>
          </a:xfrm>
        </p:spPr>
        <p:txBody>
          <a:bodyPr anchor="t"/>
          <a:lstStyle>
            <a:lvl1pPr marL="0" indent="0">
              <a:spcBef>
                <a:spcPts val="400"/>
              </a:spcBef>
              <a:buNone/>
              <a:defRPr sz="18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2124D9C0-F668-45B8-A728-522CED7F72BC}" type="datetime1">
              <a:rPr lang="en-GB"/>
              <a:pPr lvl="0"/>
              <a:t>10/02/2021</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D295B9B3-EC58-42FF-8919-F529DF21228C}" type="slidenum">
              <a:t>‹#›</a:t>
            </a:fld>
            <a:endParaRPr lang="en-GB"/>
          </a:p>
        </p:txBody>
      </p:sp>
    </p:spTree>
    <p:extLst>
      <p:ext uri="{BB962C8B-B14F-4D97-AF65-F5344CB8AC3E}">
        <p14:creationId xmlns:p14="http://schemas.microsoft.com/office/powerpoint/2010/main" val="3560365634"/>
      </p:ext>
    </p:extLst>
  </p:cSld>
  <p:clrMapOvr>
    <a:masterClrMapping/>
  </p:clrMapOvr>
  <p:transition spd="slow" advTm="10919">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87EFDA"/>
            </a:gs>
            <a:gs pos="100000">
              <a:srgbClr val="E3F4C9"/>
            </a:gs>
          </a:gsLst>
          <a:lin ang="6120000"/>
        </a:gradFill>
        <a:effectLst/>
      </p:bgPr>
    </p:bg>
    <p:spTree>
      <p:nvGrpSpPr>
        <p:cNvPr id="1" name=""/>
        <p:cNvGrpSpPr/>
        <p:nvPr/>
      </p:nvGrpSpPr>
      <p:grpSpPr>
        <a:xfrm>
          <a:off x="0" y="0"/>
          <a:ext cx="0" cy="0"/>
          <a:chOff x="0" y="0"/>
          <a:chExt cx="0" cy="0"/>
        </a:xfrm>
      </p:grpSpPr>
      <p:grpSp>
        <p:nvGrpSpPr>
          <p:cNvPr id="2" name="Group 6"/>
          <p:cNvGrpSpPr/>
          <p:nvPr/>
        </p:nvGrpSpPr>
        <p:grpSpPr>
          <a:xfrm>
            <a:off x="9206965" y="2963332"/>
            <a:ext cx="2981858" cy="3208868"/>
            <a:chOff x="9206965" y="2963332"/>
            <a:chExt cx="2981858" cy="3208868"/>
          </a:xfrm>
        </p:grpSpPr>
        <p:cxnSp>
          <p:nvCxnSpPr>
            <p:cNvPr id="3" name="Straight Connector 7"/>
            <p:cNvCxnSpPr/>
            <p:nvPr/>
          </p:nvCxnSpPr>
          <p:spPr>
            <a:xfrm flipH="1">
              <a:off x="11276015" y="2963332"/>
              <a:ext cx="912808" cy="912809"/>
            </a:xfrm>
            <a:prstGeom prst="straightConnector1">
              <a:avLst/>
            </a:prstGeom>
            <a:noFill/>
            <a:ln w="9528" cap="rnd">
              <a:solidFill>
                <a:srgbClr val="FFFFFF"/>
              </a:solidFill>
              <a:prstDash val="solid"/>
              <a:miter/>
            </a:ln>
          </p:spPr>
        </p:cxnSp>
        <p:cxnSp>
          <p:nvCxnSpPr>
            <p:cNvPr id="4" name="Straight Connector 8"/>
            <p:cNvCxnSpPr/>
            <p:nvPr/>
          </p:nvCxnSpPr>
          <p:spPr>
            <a:xfrm flipH="1">
              <a:off x="9206965" y="3190341"/>
              <a:ext cx="2981858" cy="2981859"/>
            </a:xfrm>
            <a:prstGeom prst="straightConnector1">
              <a:avLst/>
            </a:prstGeom>
            <a:noFill/>
            <a:ln w="9528" cap="rnd">
              <a:solidFill>
                <a:srgbClr val="FFFFFF"/>
              </a:solidFill>
              <a:prstDash val="solid"/>
              <a:miter/>
            </a:ln>
          </p:spPr>
        </p:cxnSp>
        <p:cxnSp>
          <p:nvCxnSpPr>
            <p:cNvPr id="5" name="Straight Connector 9"/>
            <p:cNvCxnSpPr/>
            <p:nvPr/>
          </p:nvCxnSpPr>
          <p:spPr>
            <a:xfrm flipH="1">
              <a:off x="10292294" y="3285064"/>
              <a:ext cx="1896529" cy="1896539"/>
            </a:xfrm>
            <a:prstGeom prst="straightConnector1">
              <a:avLst/>
            </a:prstGeom>
            <a:noFill/>
            <a:ln w="9528" cap="rnd">
              <a:solidFill>
                <a:srgbClr val="FFFFFF"/>
              </a:solidFill>
              <a:prstDash val="solid"/>
              <a:miter/>
            </a:ln>
          </p:spPr>
        </p:cxnSp>
        <p:cxnSp>
          <p:nvCxnSpPr>
            <p:cNvPr id="6" name="Straight Connector 10"/>
            <p:cNvCxnSpPr/>
            <p:nvPr/>
          </p:nvCxnSpPr>
          <p:spPr>
            <a:xfrm flipH="1">
              <a:off x="10443106" y="3131079"/>
              <a:ext cx="1745717" cy="1745717"/>
            </a:xfrm>
            <a:prstGeom prst="straightConnector1">
              <a:avLst/>
            </a:prstGeom>
            <a:noFill/>
            <a:ln w="28575" cap="rnd">
              <a:solidFill>
                <a:srgbClr val="FFFFFF"/>
              </a:solidFill>
              <a:prstDash val="solid"/>
              <a:miter/>
            </a:ln>
          </p:spPr>
        </p:cxnSp>
        <p:cxnSp>
          <p:nvCxnSpPr>
            <p:cNvPr id="7" name="Straight Connector 11"/>
            <p:cNvCxnSpPr/>
            <p:nvPr/>
          </p:nvCxnSpPr>
          <p:spPr>
            <a:xfrm flipH="1">
              <a:off x="10918822" y="3683002"/>
              <a:ext cx="1270001" cy="1270001"/>
            </a:xfrm>
            <a:prstGeom prst="straightConnector1">
              <a:avLst/>
            </a:prstGeom>
            <a:noFill/>
            <a:ln w="28575" cap="rnd">
              <a:solidFill>
                <a:srgbClr val="FFFFFF"/>
              </a:solidFill>
              <a:prstDash val="solid"/>
              <a:miter/>
            </a:ln>
          </p:spPr>
        </p:cxnSp>
      </p:grpSp>
      <p:sp>
        <p:nvSpPr>
          <p:cNvPr id="8" name="Title Placeholder 1"/>
          <p:cNvSpPr txBox="1">
            <a:spLocks noGrp="1"/>
          </p:cNvSpPr>
          <p:nvPr>
            <p:ph type="title"/>
          </p:nvPr>
        </p:nvSpPr>
        <p:spPr>
          <a:xfrm>
            <a:off x="684208" y="4487335"/>
            <a:ext cx="8534396" cy="1507068"/>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9" name="Text Placeholder 2"/>
          <p:cNvSpPr txBox="1">
            <a:spLocks noGrp="1"/>
          </p:cNvSpPr>
          <p:nvPr>
            <p:ph type="body" idx="1"/>
          </p:nvPr>
        </p:nvSpPr>
        <p:spPr>
          <a:xfrm>
            <a:off x="684208" y="685800"/>
            <a:ext cx="8534396" cy="3615263"/>
          </a:xfrm>
          <a:prstGeom prst="rect">
            <a:avLst/>
          </a:prstGeom>
          <a:noFill/>
          <a:ln>
            <a:noFill/>
          </a:ln>
        </p:spPr>
        <p:txBody>
          <a:bodyPr vert="horz" wrap="square" lIns="91440" tIns="45720" rIns="91440" bIns="45720" anchor="ctr"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txBox="1">
            <a:spLocks noGrp="1"/>
          </p:cNvSpPr>
          <p:nvPr>
            <p:ph type="dt" sz="half" idx="2"/>
          </p:nvPr>
        </p:nvSpPr>
        <p:spPr>
          <a:xfrm>
            <a:off x="9904415" y="6172200"/>
            <a:ext cx="1600200" cy="365129"/>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000" b="0" i="0" u="none" strike="noStrike" kern="1200" cap="none" spc="0" baseline="0">
                <a:solidFill>
                  <a:srgbClr val="0A304A"/>
                </a:solidFill>
                <a:uFillTx/>
                <a:latin typeface="Century Gothic"/>
              </a:defRPr>
            </a:lvl1pPr>
          </a:lstStyle>
          <a:p>
            <a:pPr lvl="0"/>
            <a:fld id="{9D9464C3-FF70-48BC-A92B-92A5A69E5E76}" type="datetime1">
              <a:rPr lang="en-GB"/>
              <a:pPr lvl="0"/>
              <a:t>10/02/2021</a:t>
            </a:fld>
            <a:endParaRPr lang="en-GB"/>
          </a:p>
        </p:txBody>
      </p:sp>
      <p:sp>
        <p:nvSpPr>
          <p:cNvPr id="11" name="Footer Placeholder 4"/>
          <p:cNvSpPr txBox="1">
            <a:spLocks noGrp="1"/>
          </p:cNvSpPr>
          <p:nvPr>
            <p:ph type="ftr" sz="quarter" idx="3"/>
          </p:nvPr>
        </p:nvSpPr>
        <p:spPr>
          <a:xfrm>
            <a:off x="684208" y="6172200"/>
            <a:ext cx="7543800" cy="365129"/>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000" b="0" i="0" u="none" strike="noStrike" kern="1200" cap="none" spc="0" baseline="0">
                <a:solidFill>
                  <a:srgbClr val="0A304A"/>
                </a:solidFill>
                <a:uFillTx/>
                <a:latin typeface="Century Gothic"/>
              </a:defRPr>
            </a:lvl1pPr>
          </a:lstStyle>
          <a:p>
            <a:pPr lvl="0"/>
            <a:endParaRPr lang="en-GB"/>
          </a:p>
        </p:txBody>
      </p:sp>
      <p:sp>
        <p:nvSpPr>
          <p:cNvPr id="12" name="Slide Number Placeholder 5"/>
          <p:cNvSpPr txBox="1">
            <a:spLocks noGrp="1"/>
          </p:cNvSpPr>
          <p:nvPr>
            <p:ph type="sldNum" sz="quarter" idx="4"/>
          </p:nvPr>
        </p:nvSpPr>
        <p:spPr>
          <a:xfrm>
            <a:off x="10363196" y="5578470"/>
            <a:ext cx="1142241" cy="669926"/>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GB" sz="3200" b="0" i="0" u="none" strike="noStrike" kern="1200" cap="none" spc="0" baseline="0">
                <a:solidFill>
                  <a:srgbClr val="0A304A"/>
                </a:solidFill>
                <a:uFillTx/>
                <a:latin typeface="Century Gothic"/>
              </a:defRPr>
            </a:lvl1pPr>
          </a:lstStyle>
          <a:p>
            <a:pPr lvl="0"/>
            <a:fld id="{79421148-9D93-40E5-BDD1-832F539CE2DE}"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advTm="10919">
    <p:fade/>
  </p:transition>
  <p:txStyles>
    <p:titleStyle>
      <a:lvl1pPr marL="0" marR="0" lvl="0" indent="0" algn="l" defTabSz="457200" rtl="0" fontAlgn="auto" hangingPunct="1">
        <a:lnSpc>
          <a:spcPct val="100000"/>
        </a:lnSpc>
        <a:spcBef>
          <a:spcPts val="0"/>
        </a:spcBef>
        <a:spcAft>
          <a:spcPts val="0"/>
        </a:spcAft>
        <a:buNone/>
        <a:tabLst/>
        <a:defRPr lang="en-US" sz="3600" b="0" i="0" u="none" strike="noStrike" kern="1200" cap="all" spc="0" baseline="0">
          <a:solidFill>
            <a:srgbClr val="FFFFFF"/>
          </a:solidFill>
          <a:uFillTx/>
          <a:latin typeface="Century Gothic"/>
        </a:defRPr>
      </a:lvl1pPr>
    </p:titleStyle>
    <p:bodyStyle>
      <a:lvl1pPr marL="285750" marR="0" lvl="0" indent="-285750" algn="l" defTabSz="457200" rtl="0" fontAlgn="auto" hangingPunct="1">
        <a:lnSpc>
          <a:spcPct val="100000"/>
        </a:lnSpc>
        <a:spcBef>
          <a:spcPts val="500"/>
        </a:spcBef>
        <a:spcAft>
          <a:spcPts val="600"/>
        </a:spcAft>
        <a:buClr>
          <a:srgbClr val="FFFFFF"/>
        </a:buClr>
        <a:buSzPct val="80000"/>
        <a:buFont typeface="Wingdings 3" pitchFamily="18"/>
        <a:buChar char=""/>
        <a:tabLst/>
        <a:defRPr lang="en-US" sz="2000" b="0" i="0" u="none" strike="noStrike" kern="1200" cap="none" spc="0" baseline="0">
          <a:solidFill>
            <a:srgbClr val="0F496F"/>
          </a:solidFill>
          <a:uFillTx/>
          <a:latin typeface="Century Gothic"/>
        </a:defRPr>
      </a:lvl1pPr>
      <a:lvl2pPr marL="742950" marR="0" lvl="1"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en-US" sz="1800" b="0" i="0" u="none" strike="noStrike" kern="1200" cap="none" spc="0" baseline="0">
          <a:solidFill>
            <a:srgbClr val="0F496F"/>
          </a:solidFill>
          <a:uFillTx/>
          <a:latin typeface="Century Gothic"/>
        </a:defRPr>
      </a:lvl2pPr>
      <a:lvl3pPr marL="1200150" marR="0" lvl="2"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en-US" sz="1600" b="0" i="0" u="none" strike="noStrike" kern="1200" cap="none" spc="0" baseline="0">
          <a:solidFill>
            <a:srgbClr val="0F496F"/>
          </a:solidFill>
          <a:uFillTx/>
          <a:latin typeface="Century Gothic"/>
        </a:defRPr>
      </a:lvl3pPr>
      <a:lvl4pPr marL="1543050" marR="0" lvl="3"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en-US" sz="1400" b="0" i="0" u="none" strike="noStrike" kern="1200" cap="none" spc="0" baseline="0">
          <a:solidFill>
            <a:srgbClr val="0F496F"/>
          </a:solidFill>
          <a:uFillTx/>
          <a:latin typeface="Century Gothic"/>
        </a:defRPr>
      </a:lvl4pPr>
      <a:lvl5pPr marL="2000250" marR="0" lvl="4"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en-US" sz="1400" b="0" i="0" u="none" strike="noStrike" kern="1200" cap="none" spc="0" baseline="0">
          <a:solidFill>
            <a:srgbClr val="0F496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hyperlink" Target="https://forms.office.com/Pages/ResponsePage.aspx?id=eCY4lN73r0G0KV1rDWITzRhTQ2IZqpBOsW8cFVoooF9UNVlMS1dCVkdaM0k0WlhFTE9WVFBTWEg1Ti4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Box 4"/>
          <p:cNvSpPr txBox="1"/>
          <p:nvPr/>
        </p:nvSpPr>
        <p:spPr>
          <a:xfrm>
            <a:off x="2303657" y="917454"/>
            <a:ext cx="7445026" cy="440120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Segoe Print" pitchFamily="2"/>
              </a:rPr>
              <a:t>Year 3</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Segoe Print" pitchFamily="2"/>
              </a:rPr>
              <a:t>English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0" cap="none" spc="0" baseline="0">
                <a:solidFill>
                  <a:srgbClr val="000000"/>
                </a:solidFill>
                <a:uFillTx/>
                <a:latin typeface="Segoe Print" pitchFamily="2"/>
              </a:rPr>
              <a:t>Thursday 11</a:t>
            </a:r>
            <a:r>
              <a:rPr lang="en-US" sz="4000" b="0" i="0" u="none" strike="noStrike" kern="1200" cap="none" spc="0" baseline="30000">
                <a:solidFill>
                  <a:srgbClr val="000000"/>
                </a:solidFill>
                <a:uFillTx/>
                <a:latin typeface="Segoe Print" pitchFamily="2"/>
              </a:rPr>
              <a:t>th</a:t>
            </a:r>
            <a:r>
              <a:rPr lang="en-US" sz="4000" b="0" i="0" u="none" strike="noStrike" kern="1200" cap="none" spc="0" baseline="0">
                <a:solidFill>
                  <a:srgbClr val="000000"/>
                </a:solidFill>
                <a:uFillTx/>
                <a:latin typeface="Segoe Print" pitchFamily="2"/>
              </a:rPr>
              <a:t> </a:t>
            </a:r>
            <a:r>
              <a:rPr lang="en-US" sz="4000" b="0" i="0" u="none" strike="noStrike" kern="0" cap="none" spc="0" baseline="0">
                <a:solidFill>
                  <a:srgbClr val="000000"/>
                </a:solidFill>
                <a:uFillTx/>
                <a:latin typeface="Segoe Print" pitchFamily="2"/>
              </a:rPr>
              <a:t>February</a:t>
            </a:r>
            <a:endParaRPr lang="en-US" sz="4000" b="0" i="0" u="none"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0" i="0" u="none"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0" i="0" u="none" strike="noStrike" kern="1200" cap="none" spc="0" baseline="0">
                <a:solidFill>
                  <a:srgbClr val="000000"/>
                </a:solidFill>
                <a:uFillTx/>
                <a:latin typeface="Segoe Print" pitchFamily="2"/>
              </a:rPr>
              <a:t>by Miss Taylor</a:t>
            </a:r>
          </a:p>
        </p:txBody>
      </p:sp>
      <p:pic>
        <p:nvPicPr>
          <p:cNvPr id="3" name="Audio 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6378">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TextBox 1"/>
          <p:cNvSpPr txBox="1"/>
          <p:nvPr/>
        </p:nvSpPr>
        <p:spPr>
          <a:xfrm>
            <a:off x="397041" y="202000"/>
            <a:ext cx="1106908" cy="338556"/>
          </a:xfrm>
          <a:prstGeom prst="rect">
            <a:avLst/>
          </a:prstGeom>
          <a:noFill/>
          <a:ln cap="flat">
            <a:noFill/>
          </a:ln>
        </p:spPr>
        <p:txBody>
          <a:bodyPr vert="horz" wrap="square" lIns="91440" tIns="45720" rIns="91440" bIns="45720" anchor="t" anchorCtr="1"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7030A0"/>
                </a:solidFill>
                <a:uFillTx/>
                <a:latin typeface="Segoe Print" pitchFamily="2"/>
                <a:cs typeface="Arial" pitchFamily="34"/>
              </a:rPr>
              <a:t>Work 2</a:t>
            </a:r>
            <a:endParaRPr lang="en-GB" sz="1600" b="0" i="0" u="none" strike="noStrike" kern="0" cap="none" spc="0" baseline="0">
              <a:solidFill>
                <a:srgbClr val="7030A0"/>
              </a:solidFill>
              <a:uFillTx/>
              <a:latin typeface="Segoe Print" pitchFamily="2"/>
              <a:cs typeface="Arial" pitchFamily="34"/>
            </a:endParaRPr>
          </a:p>
        </p:txBody>
      </p:sp>
      <p:sp>
        <p:nvSpPr>
          <p:cNvPr id="3" name="TextBox 3"/>
          <p:cNvSpPr txBox="1"/>
          <p:nvPr/>
        </p:nvSpPr>
        <p:spPr>
          <a:xfrm>
            <a:off x="2118417" y="197674"/>
            <a:ext cx="7600255" cy="830997"/>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7030A0"/>
                </a:solidFill>
                <a:uFillTx/>
                <a:latin typeface="Segoe Print" pitchFamily="2"/>
                <a:cs typeface="Arial" pitchFamily="34"/>
              </a:rPr>
              <a:t>Paragraph 3 – resolution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0" cap="none" spc="0" baseline="0">
                <a:solidFill>
                  <a:srgbClr val="7030A0"/>
                </a:solidFill>
                <a:uFillTx/>
                <a:latin typeface="Segoe Print" pitchFamily="2"/>
                <a:cs typeface="Arial" pitchFamily="34"/>
              </a:rPr>
              <a:t>Paragraph 4 – ending</a:t>
            </a:r>
            <a:endParaRPr lang="en-GB" sz="1600" b="1" i="0" u="none" strike="noStrike" kern="1200" cap="none" spc="0" baseline="0">
              <a:solidFill>
                <a:srgbClr val="7030A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7030A0"/>
              </a:solidFill>
              <a:uFillTx/>
              <a:latin typeface="Segoe Print" pitchFamily="2"/>
              <a:cs typeface="Arial" pitchFamily="34"/>
            </a:endParaRPr>
          </a:p>
        </p:txBody>
      </p:sp>
      <p:pic>
        <p:nvPicPr>
          <p:cNvPr id="4" name="Picture 6">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1294342" y="856417"/>
            <a:ext cx="9155237" cy="6001582"/>
          </a:xfrm>
          <a:prstGeom prst="rect">
            <a:avLst/>
          </a:prstGeom>
          <a:noFill/>
          <a:ln cap="flat">
            <a:noFill/>
          </a:ln>
        </p:spPr>
      </p:pic>
      <p:sp>
        <p:nvSpPr>
          <p:cNvPr id="5" name="TextBox 4"/>
          <p:cNvSpPr txBox="1"/>
          <p:nvPr/>
        </p:nvSpPr>
        <p:spPr>
          <a:xfrm>
            <a:off x="2637248" y="1063108"/>
            <a:ext cx="1996894" cy="93872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Where is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see?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hear?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smell?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touch?</a:t>
            </a:r>
          </a:p>
        </p:txBody>
      </p:sp>
      <p:sp>
        <p:nvSpPr>
          <p:cNvPr id="6" name="TextBox 7"/>
          <p:cNvSpPr txBox="1"/>
          <p:nvPr/>
        </p:nvSpPr>
        <p:spPr>
          <a:xfrm>
            <a:off x="2114952" y="4997397"/>
            <a:ext cx="1996894" cy="76944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Describe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Introduce your character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Where do they go?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do?</a:t>
            </a:r>
          </a:p>
        </p:txBody>
      </p:sp>
      <p:sp>
        <p:nvSpPr>
          <p:cNvPr id="7" name="TextBox 9"/>
          <p:cNvSpPr txBox="1"/>
          <p:nvPr/>
        </p:nvSpPr>
        <p:spPr>
          <a:xfrm>
            <a:off x="5155350" y="5166680"/>
            <a:ext cx="1996894" cy="60016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look like?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How do they behave?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wear?</a:t>
            </a:r>
          </a:p>
        </p:txBody>
      </p:sp>
      <p:sp>
        <p:nvSpPr>
          <p:cNvPr id="8" name="TextBox 8"/>
          <p:cNvSpPr txBox="1"/>
          <p:nvPr/>
        </p:nvSpPr>
        <p:spPr>
          <a:xfrm>
            <a:off x="2535649" y="1063108"/>
            <a:ext cx="1996894" cy="93872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Where is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see?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hear?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smell?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touch?</a:t>
            </a:r>
          </a:p>
        </p:txBody>
      </p:sp>
      <p:sp>
        <p:nvSpPr>
          <p:cNvPr id="9" name="TextBox 10"/>
          <p:cNvSpPr txBox="1"/>
          <p:nvPr/>
        </p:nvSpPr>
        <p:spPr>
          <a:xfrm>
            <a:off x="2114952" y="5082034"/>
            <a:ext cx="1996894" cy="76944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Describe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Introduce your character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Where do they go?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do?</a:t>
            </a:r>
          </a:p>
        </p:txBody>
      </p:sp>
      <p:sp>
        <p:nvSpPr>
          <p:cNvPr id="10" name="TextBox 12"/>
          <p:cNvSpPr txBox="1"/>
          <p:nvPr/>
        </p:nvSpPr>
        <p:spPr>
          <a:xfrm>
            <a:off x="3856454" y="2772488"/>
            <a:ext cx="1996894" cy="127727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happened?</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Was there a problem?</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did your character do?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did your character feel?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2060"/>
              </a:solidFill>
              <a:uFillTx/>
              <a:latin typeface="Segoe Print" pitchFamily="2"/>
            </a:endParaRPr>
          </a:p>
        </p:txBody>
      </p:sp>
      <p:sp>
        <p:nvSpPr>
          <p:cNvPr id="11" name="TextBox 11"/>
          <p:cNvSpPr txBox="1"/>
          <p:nvPr/>
        </p:nvSpPr>
        <p:spPr>
          <a:xfrm>
            <a:off x="5079848" y="5382112"/>
            <a:ext cx="1996894" cy="60016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look like?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do they behave?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wear?</a:t>
            </a:r>
          </a:p>
        </p:txBody>
      </p:sp>
      <p:sp>
        <p:nvSpPr>
          <p:cNvPr id="12" name="TextBox 13"/>
          <p:cNvSpPr txBox="1"/>
          <p:nvPr/>
        </p:nvSpPr>
        <p:spPr>
          <a:xfrm>
            <a:off x="7152244" y="3387842"/>
            <a:ext cx="1996894" cy="93872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can you fix what happened?</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Will your character solve the problem?</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2060"/>
              </a:solidFill>
              <a:uFillTx/>
              <a:latin typeface="Segoe Print" pitchFamily="2"/>
            </a:endParaRPr>
          </a:p>
        </p:txBody>
      </p:sp>
      <p:sp>
        <p:nvSpPr>
          <p:cNvPr id="13" name="TextBox 14"/>
          <p:cNvSpPr txBox="1"/>
          <p:nvPr/>
        </p:nvSpPr>
        <p:spPr>
          <a:xfrm>
            <a:off x="7988225" y="5052764"/>
            <a:ext cx="1996894" cy="110799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Is it going to be an exciting ending?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A cliffhanger – what will happen next?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Or a happy ending?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2060"/>
              </a:solidFill>
              <a:uFillTx/>
              <a:latin typeface="Segoe Print" pitchFamily="2"/>
            </a:endParaRPr>
          </a:p>
        </p:txBody>
      </p:sp>
      <p:cxnSp>
        <p:nvCxnSpPr>
          <p:cNvPr id="14" name="Straight Connector 15"/>
          <p:cNvCxnSpPr/>
          <p:nvPr/>
        </p:nvCxnSpPr>
        <p:spPr>
          <a:xfrm flipV="1">
            <a:off x="1849950" y="1178506"/>
            <a:ext cx="3229898" cy="825904"/>
          </a:xfrm>
          <a:prstGeom prst="straightConnector1">
            <a:avLst/>
          </a:prstGeom>
          <a:noFill/>
          <a:ln w="28575" cap="flat">
            <a:solidFill>
              <a:srgbClr val="44546A"/>
            </a:solidFill>
            <a:prstDash val="solid"/>
            <a:miter/>
          </a:ln>
        </p:spPr>
      </p:cxnSp>
      <p:cxnSp>
        <p:nvCxnSpPr>
          <p:cNvPr id="15" name="Straight Connector 16"/>
          <p:cNvCxnSpPr/>
          <p:nvPr/>
        </p:nvCxnSpPr>
        <p:spPr>
          <a:xfrm flipV="1">
            <a:off x="1740450" y="4817836"/>
            <a:ext cx="2427915" cy="1402406"/>
          </a:xfrm>
          <a:prstGeom prst="straightConnector1">
            <a:avLst/>
          </a:prstGeom>
          <a:noFill/>
          <a:ln w="28575" cap="flat">
            <a:solidFill>
              <a:srgbClr val="44546A"/>
            </a:solidFill>
            <a:prstDash val="solid"/>
            <a:miter/>
          </a:ln>
        </p:spPr>
      </p:cxnSp>
      <p:cxnSp>
        <p:nvCxnSpPr>
          <p:cNvPr id="16" name="Straight Connector 20"/>
          <p:cNvCxnSpPr/>
          <p:nvPr/>
        </p:nvCxnSpPr>
        <p:spPr>
          <a:xfrm flipV="1">
            <a:off x="3635690" y="2656249"/>
            <a:ext cx="2442601" cy="1299436"/>
          </a:xfrm>
          <a:prstGeom prst="straightConnector1">
            <a:avLst/>
          </a:prstGeom>
          <a:noFill/>
          <a:ln w="28575" cap="flat">
            <a:solidFill>
              <a:srgbClr val="44546A"/>
            </a:solidFill>
            <a:prstDash val="solid"/>
            <a:miter/>
          </a:ln>
        </p:spPr>
      </p:cxnSp>
      <p:cxnSp>
        <p:nvCxnSpPr>
          <p:cNvPr id="17" name="Straight Connector 22"/>
          <p:cNvCxnSpPr/>
          <p:nvPr/>
        </p:nvCxnSpPr>
        <p:spPr>
          <a:xfrm flipV="1">
            <a:off x="5023329" y="4942569"/>
            <a:ext cx="1790423" cy="1218191"/>
          </a:xfrm>
          <a:prstGeom prst="straightConnector1">
            <a:avLst/>
          </a:prstGeom>
          <a:noFill/>
          <a:ln w="28575" cap="flat">
            <a:solidFill>
              <a:srgbClr val="44546A"/>
            </a:solidFill>
            <a:prstDash val="solid"/>
            <a:miter/>
          </a:ln>
        </p:spPr>
      </p:cxnSp>
      <p:pic>
        <p:nvPicPr>
          <p:cNvPr id="18" name="Audio 25">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p:transition spd="slow" advTm="17697">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1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0000000-0000-0000-0000-000000000000}"/>
              </a:ext>
            </a:extLst>
          </p:cNvPr>
          <p:cNvPicPr>
            <a:picLocks noChangeAspect="1"/>
          </p:cNvPicPr>
          <p:nvPr/>
        </p:nvPicPr>
        <p:blipFill>
          <a:blip r:embed="rId4"/>
          <a:srcRect l="3355" t="19356" r="53224" b="9064"/>
          <a:stretch>
            <a:fillRect/>
          </a:stretch>
        </p:blipFill>
        <p:spPr>
          <a:xfrm>
            <a:off x="1752191" y="659136"/>
            <a:ext cx="8687613" cy="6041843"/>
          </a:xfrm>
          <a:prstGeom prst="rect">
            <a:avLst/>
          </a:prstGeom>
          <a:noFill/>
          <a:ln cap="flat">
            <a:noFill/>
          </a:ln>
        </p:spPr>
      </p:pic>
      <p:sp>
        <p:nvSpPr>
          <p:cNvPr id="3" name="TextBox 3"/>
          <p:cNvSpPr txBox="1"/>
          <p:nvPr/>
        </p:nvSpPr>
        <p:spPr>
          <a:xfrm>
            <a:off x="168441" y="203700"/>
            <a:ext cx="1106908" cy="338556"/>
          </a:xfrm>
          <a:prstGeom prst="rect">
            <a:avLst/>
          </a:prstGeom>
          <a:noFill/>
          <a:ln cap="flat">
            <a:noFill/>
          </a:ln>
        </p:spPr>
        <p:txBody>
          <a:bodyPr vert="horz" wrap="square" lIns="91440" tIns="45720" rIns="91440" bIns="45720" anchor="t" anchorCtr="1"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7030A0"/>
                </a:solidFill>
                <a:uFillTx/>
                <a:latin typeface="Segoe Print" pitchFamily="2"/>
                <a:cs typeface="Arial" pitchFamily="34"/>
              </a:rPr>
              <a:t>Work 3</a:t>
            </a:r>
            <a:endParaRPr lang="en-GB" sz="1600" b="0" i="0" u="none" strike="noStrike" kern="0" cap="none" spc="0" baseline="0">
              <a:solidFill>
                <a:srgbClr val="7030A0"/>
              </a:solidFill>
              <a:uFillTx/>
              <a:latin typeface="Segoe Print" pitchFamily="2"/>
              <a:cs typeface="Arial" pitchFamily="34"/>
            </a:endParaRPr>
          </a:p>
        </p:txBody>
      </p:sp>
      <p:sp>
        <p:nvSpPr>
          <p:cNvPr id="4" name="TextBox 4"/>
          <p:cNvSpPr txBox="1"/>
          <p:nvPr/>
        </p:nvSpPr>
        <p:spPr>
          <a:xfrm>
            <a:off x="1752191" y="126754"/>
            <a:ext cx="9100291" cy="830997"/>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7030A0"/>
                </a:solidFill>
                <a:uFillTx/>
                <a:latin typeface="Segoe Print" pitchFamily="2"/>
                <a:cs typeface="Arial" pitchFamily="34"/>
              </a:rPr>
              <a:t>Paragraph 3 – problem</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0" cap="none" spc="0" baseline="0">
                <a:solidFill>
                  <a:srgbClr val="7030A0"/>
                </a:solidFill>
                <a:uFillTx/>
                <a:latin typeface="Segoe Print" pitchFamily="2"/>
                <a:cs typeface="Arial" pitchFamily="34"/>
              </a:rPr>
              <a:t>Paragraph 4– resolution and ending</a:t>
            </a:r>
            <a:endParaRPr lang="en-GB" sz="1600" b="1" i="0" u="none" strike="noStrike" kern="1200" cap="none" spc="0" baseline="0">
              <a:solidFill>
                <a:srgbClr val="7030A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7030A0"/>
              </a:solidFill>
              <a:uFillTx/>
              <a:latin typeface="Segoe Print" pitchFamily="2"/>
              <a:cs typeface="Arial" pitchFamily="34"/>
            </a:endParaRPr>
          </a:p>
        </p:txBody>
      </p:sp>
      <p:sp>
        <p:nvSpPr>
          <p:cNvPr id="5" name="TextBox 5"/>
          <p:cNvSpPr txBox="1"/>
          <p:nvPr/>
        </p:nvSpPr>
        <p:spPr>
          <a:xfrm>
            <a:off x="4042553" y="832296"/>
            <a:ext cx="1996894" cy="93872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Where is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see?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hear?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smell?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can you touch?</a:t>
            </a:r>
          </a:p>
        </p:txBody>
      </p:sp>
      <p:sp>
        <p:nvSpPr>
          <p:cNvPr id="6" name="TextBox 6"/>
          <p:cNvSpPr txBox="1"/>
          <p:nvPr/>
        </p:nvSpPr>
        <p:spPr>
          <a:xfrm>
            <a:off x="6646801" y="1001569"/>
            <a:ext cx="1996894" cy="60016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look like?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How do they behave?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wear?</a:t>
            </a:r>
          </a:p>
        </p:txBody>
      </p:sp>
      <p:sp>
        <p:nvSpPr>
          <p:cNvPr id="7" name="TextBox 7"/>
          <p:cNvSpPr txBox="1"/>
          <p:nvPr/>
        </p:nvSpPr>
        <p:spPr>
          <a:xfrm>
            <a:off x="2860672" y="2200933"/>
            <a:ext cx="1996894" cy="110799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Describe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Introduce your character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Where do they go?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What do they do?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FFFFFF"/>
                </a:solidFill>
                <a:uFillTx/>
                <a:latin typeface="Segoe Print" pitchFamily="2"/>
              </a:rPr>
              <a:t>How do they feel and why?</a:t>
            </a:r>
          </a:p>
        </p:txBody>
      </p:sp>
      <p:sp>
        <p:nvSpPr>
          <p:cNvPr id="8" name="TextBox 8"/>
          <p:cNvSpPr txBox="1"/>
          <p:nvPr/>
        </p:nvSpPr>
        <p:spPr>
          <a:xfrm>
            <a:off x="4099108" y="895023"/>
            <a:ext cx="1996894" cy="93872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Where is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see?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hear?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smell?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can you touch?</a:t>
            </a:r>
          </a:p>
        </p:txBody>
      </p:sp>
      <p:sp>
        <p:nvSpPr>
          <p:cNvPr id="9" name="TextBox 9"/>
          <p:cNvSpPr txBox="1"/>
          <p:nvPr/>
        </p:nvSpPr>
        <p:spPr>
          <a:xfrm>
            <a:off x="6446026" y="1098112"/>
            <a:ext cx="1996894" cy="60016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look like?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do they behave?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wear?</a:t>
            </a:r>
          </a:p>
        </p:txBody>
      </p:sp>
      <p:sp>
        <p:nvSpPr>
          <p:cNvPr id="10" name="TextBox 10"/>
          <p:cNvSpPr txBox="1"/>
          <p:nvPr/>
        </p:nvSpPr>
        <p:spPr>
          <a:xfrm>
            <a:off x="2701201" y="2200933"/>
            <a:ext cx="1996894" cy="110799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Describe your setting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Introduce your character</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Where do they go?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do they do?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do they feel and why?</a:t>
            </a:r>
          </a:p>
        </p:txBody>
      </p:sp>
      <p:sp>
        <p:nvSpPr>
          <p:cNvPr id="11" name="TextBox 15"/>
          <p:cNvSpPr txBox="1"/>
          <p:nvPr/>
        </p:nvSpPr>
        <p:spPr>
          <a:xfrm>
            <a:off x="5944294" y="2307460"/>
            <a:ext cx="3682307" cy="76944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Begin to write about what is happening at the start of your story. Don’t forget to use the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characters you introduced at the beginning of your story. </a:t>
            </a:r>
            <a:endParaRPr lang="en-GB" sz="1100" b="0" i="0" u="none" strike="noStrike" kern="1200" cap="none" spc="0" baseline="0">
              <a:solidFill>
                <a:srgbClr val="002060"/>
              </a:solidFill>
              <a:uFillTx/>
              <a:latin typeface="Segoe Print" pitchFamily="2"/>
            </a:endParaRPr>
          </a:p>
        </p:txBody>
      </p:sp>
      <p:sp>
        <p:nvSpPr>
          <p:cNvPr id="12" name="TextBox 11"/>
          <p:cNvSpPr txBox="1"/>
          <p:nvPr/>
        </p:nvSpPr>
        <p:spPr>
          <a:xfrm>
            <a:off x="4143036" y="3765590"/>
            <a:ext cx="4605969" cy="127727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Write about a problem that is happening in your story. What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is it that has gone wrong?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happened?</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Was there a problem?</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What did your character do?</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did your character feel?</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2060"/>
              </a:solidFill>
              <a:uFillTx/>
              <a:latin typeface="Segoe Print" pitchFamily="2"/>
            </a:endParaRPr>
          </a:p>
        </p:txBody>
      </p:sp>
      <p:sp>
        <p:nvSpPr>
          <p:cNvPr id="13" name="TextBox 12"/>
          <p:cNvSpPr txBox="1"/>
          <p:nvPr/>
        </p:nvSpPr>
        <p:spPr>
          <a:xfrm>
            <a:off x="3699644" y="5520251"/>
            <a:ext cx="3532894" cy="127727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Write about how the problem will be fixed. Think about how the characters might work</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together to solve whatever has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gone wrong.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How can you fix what happened?</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Will your character solve the problem?</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2060"/>
              </a:solidFill>
              <a:uFillTx/>
              <a:latin typeface="Segoe Print" pitchFamily="2"/>
            </a:endParaRPr>
          </a:p>
        </p:txBody>
      </p:sp>
      <p:sp>
        <p:nvSpPr>
          <p:cNvPr id="14" name="TextBox 14"/>
          <p:cNvSpPr txBox="1"/>
          <p:nvPr/>
        </p:nvSpPr>
        <p:spPr>
          <a:xfrm>
            <a:off x="8103632" y="5647389"/>
            <a:ext cx="1996894" cy="110799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Is it going to be an exciting ending?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A cliffhanger – what will happen next?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a:solidFill>
                  <a:srgbClr val="002060"/>
                </a:solidFill>
                <a:uFillTx/>
                <a:latin typeface="Segoe Print" pitchFamily="2"/>
              </a:rPr>
              <a:t>Or a happy ending?</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a:solidFill>
                <a:srgbClr val="002060"/>
              </a:solidFill>
              <a:uFillTx/>
              <a:latin typeface="Segoe Print" pitchFamily="2"/>
            </a:endParaRPr>
          </a:p>
        </p:txBody>
      </p:sp>
      <p:cxnSp>
        <p:nvCxnSpPr>
          <p:cNvPr id="15" name="Straight Connector 15"/>
          <p:cNvCxnSpPr/>
          <p:nvPr/>
        </p:nvCxnSpPr>
        <p:spPr>
          <a:xfrm flipV="1">
            <a:off x="2701201" y="1944178"/>
            <a:ext cx="2442600" cy="1299436"/>
          </a:xfrm>
          <a:prstGeom prst="straightConnector1">
            <a:avLst/>
          </a:prstGeom>
          <a:noFill/>
          <a:ln w="28575" cap="flat">
            <a:solidFill>
              <a:srgbClr val="44546A"/>
            </a:solidFill>
            <a:prstDash val="solid"/>
            <a:miter/>
          </a:ln>
        </p:spPr>
      </p:cxnSp>
      <p:cxnSp>
        <p:nvCxnSpPr>
          <p:cNvPr id="16" name="Straight Connector 16"/>
          <p:cNvCxnSpPr/>
          <p:nvPr/>
        </p:nvCxnSpPr>
        <p:spPr>
          <a:xfrm flipV="1">
            <a:off x="6423952" y="832296"/>
            <a:ext cx="2325054" cy="915533"/>
          </a:xfrm>
          <a:prstGeom prst="straightConnector1">
            <a:avLst/>
          </a:prstGeom>
          <a:noFill/>
          <a:ln w="28575" cap="flat">
            <a:solidFill>
              <a:srgbClr val="44546A"/>
            </a:solidFill>
            <a:prstDash val="solid"/>
            <a:miter/>
          </a:ln>
        </p:spPr>
      </p:cxnSp>
      <p:cxnSp>
        <p:nvCxnSpPr>
          <p:cNvPr id="17" name="Straight Connector 18"/>
          <p:cNvCxnSpPr/>
          <p:nvPr/>
        </p:nvCxnSpPr>
        <p:spPr>
          <a:xfrm flipV="1">
            <a:off x="3675266" y="876360"/>
            <a:ext cx="2269028" cy="867912"/>
          </a:xfrm>
          <a:prstGeom prst="straightConnector1">
            <a:avLst/>
          </a:prstGeom>
          <a:noFill/>
          <a:ln w="28575" cap="flat">
            <a:solidFill>
              <a:srgbClr val="44546A"/>
            </a:solidFill>
            <a:prstDash val="solid"/>
            <a:miter/>
          </a:ln>
        </p:spPr>
      </p:cxnSp>
      <p:cxnSp>
        <p:nvCxnSpPr>
          <p:cNvPr id="18" name="Straight Connector 20"/>
          <p:cNvCxnSpPr/>
          <p:nvPr/>
        </p:nvCxnSpPr>
        <p:spPr>
          <a:xfrm flipV="1">
            <a:off x="5954819" y="2058396"/>
            <a:ext cx="3470020" cy="1229804"/>
          </a:xfrm>
          <a:prstGeom prst="straightConnector1">
            <a:avLst/>
          </a:prstGeom>
          <a:noFill/>
          <a:ln w="28575" cap="flat">
            <a:solidFill>
              <a:srgbClr val="44546A"/>
            </a:solidFill>
            <a:prstDash val="solid"/>
            <a:miter/>
          </a:ln>
        </p:spPr>
      </p:cxnSp>
      <p:pic>
        <p:nvPicPr>
          <p:cNvPr id="19" name="Audio 22">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p:transition spd="slow" advTm="21231">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1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TextBox 2"/>
          <p:cNvSpPr txBox="1"/>
          <p:nvPr/>
        </p:nvSpPr>
        <p:spPr>
          <a:xfrm>
            <a:off x="1271336" y="3737353"/>
            <a:ext cx="9649324"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hlinkClick r:id="rId2"/>
              </a:rPr>
              <a:t>https://forms.office.com/Pages/ResponsePage.aspx?id=eCY4lN73r0G0KV1rDWITzRhTQ2IZqpBOsW8cFVoooF9UNVlMS1dCVkdaM0k0WlhFTE9WVFBTWEg1Ti4u</a:t>
            </a: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 name="Rectangle 3"/>
          <p:cNvSpPr/>
          <p:nvPr/>
        </p:nvSpPr>
        <p:spPr>
          <a:xfrm>
            <a:off x="1736930" y="1222753"/>
            <a:ext cx="7779696" cy="1877436"/>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0" i="0" u="sng" strike="noStrike" kern="1200" cap="none" spc="0" baseline="0">
                <a:solidFill>
                  <a:srgbClr val="000000"/>
                </a:solidFill>
                <a:uFillTx/>
                <a:latin typeface="Segoe Print" pitchFamily="2"/>
              </a:rPr>
              <a:t>Remote Learning Tracking</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400" b="0" i="0" u="sng" strike="noStrike" kern="1200" cap="none" spc="0" baseline="0">
              <a:solidFill>
                <a:srgbClr val="000000"/>
              </a:solidFill>
              <a:uFillTx/>
              <a:latin typeface="Segoe Print" pitchFamily="2"/>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Segoe Print" pitchFamily="2"/>
              </a:rPr>
              <a:t>Please click on the link below</a:t>
            </a:r>
          </a:p>
        </p:txBody>
      </p:sp>
    </p:spTree>
  </p:cSld>
  <p:clrMapOvr>
    <a:masterClrMapping/>
  </p:clrMapOvr>
  <p:transition spd="slow" advTm="10919">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extBox 2"/>
          <p:cNvSpPr txBox="1"/>
          <p:nvPr/>
        </p:nvSpPr>
        <p:spPr>
          <a:xfrm>
            <a:off x="864519" y="2289849"/>
            <a:ext cx="10956176" cy="2554540"/>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0" cap="none" spc="50" baseline="0">
                <a:solidFill>
                  <a:srgbClr val="167BF3"/>
                </a:solidFill>
                <a:effectLst>
                  <a:innerShdw blurRad="63500" dist="50800" dir="13500000">
                    <a:prstClr val="black">
                      <a:alpha val="50000"/>
                    </a:prstClr>
                  </a:innerShdw>
                </a:effectLst>
                <a:uFillTx/>
                <a:latin typeface="Segoe Print" pitchFamily="2"/>
              </a:rPr>
              <a:t>Today we are going to finish our story.</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4000" b="1" i="0" u="none" strike="noStrike" kern="0" cap="none" spc="50" baseline="0">
              <a:solidFill>
                <a:srgbClr val="167BF3"/>
              </a:solidFill>
              <a:effectLst>
                <a:innerShdw blurRad="63500" dist="50800" dir="13500000">
                  <a:prstClr val="black">
                    <a:alpha val="50000"/>
                  </a:prstClr>
                </a:innerShdw>
              </a:effectLst>
              <a:uFillTx/>
              <a:latin typeface="Segoe Print" pitchFamily="2"/>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0" cap="none" spc="50" baseline="0">
                <a:solidFill>
                  <a:srgbClr val="167BF3"/>
                </a:solidFill>
                <a:effectLst>
                  <a:innerShdw blurRad="63500" dist="50800" dir="13500000">
                    <a:prstClr val="black">
                      <a:alpha val="50000"/>
                    </a:prstClr>
                  </a:innerShdw>
                </a:effectLst>
                <a:uFillTx/>
                <a:latin typeface="Segoe Print" pitchFamily="2"/>
              </a:rPr>
              <a:t>But first you need to read through what you’ve already written.</a:t>
            </a:r>
            <a:endParaRPr lang="en-US" sz="4000" b="1" i="0" u="none" strike="noStrike" kern="1200" cap="none" spc="50" baseline="0">
              <a:solidFill>
                <a:srgbClr val="167BF3"/>
              </a:solidFill>
              <a:effectLst>
                <a:innerShdw blurRad="63500" dist="50800" dir="13500000">
                  <a:prstClr val="black">
                    <a:alpha val="50000"/>
                  </a:prstClr>
                </a:innerShdw>
              </a:effectLst>
              <a:uFillTx/>
              <a:latin typeface="Segoe Print" pitchFamily="2"/>
            </a:endParaRPr>
          </a:p>
        </p:txBody>
      </p:sp>
      <p:pic>
        <p:nvPicPr>
          <p:cNvPr id="3" name="Audio 4">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7339">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61"/>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extBox 3"/>
          <p:cNvSpPr txBox="1"/>
          <p:nvPr/>
        </p:nvSpPr>
        <p:spPr>
          <a:xfrm>
            <a:off x="941073" y="1072554"/>
            <a:ext cx="10309860" cy="584777"/>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sng" strike="noStrike" kern="1200" cap="none" spc="0" baseline="0">
                <a:solidFill>
                  <a:srgbClr val="167BF3"/>
                </a:solidFill>
                <a:uFillTx/>
                <a:latin typeface="Segoe Print" pitchFamily="2"/>
                <a:cs typeface="Arial" pitchFamily="34"/>
              </a:rPr>
              <a:t>L.O. </a:t>
            </a:r>
            <a:r>
              <a:rPr lang="en-GB" sz="3200" b="1" i="0" u="sng" strike="noStrike" kern="0" cap="none" spc="0" baseline="0">
                <a:solidFill>
                  <a:srgbClr val="167BF3"/>
                </a:solidFill>
                <a:uFillTx/>
                <a:latin typeface="Segoe Print" pitchFamily="2"/>
                <a:cs typeface="Arial" pitchFamily="34"/>
              </a:rPr>
              <a:t>Draft a story using a story planner.</a:t>
            </a:r>
            <a:endParaRPr lang="en-GB" sz="3200" b="1" i="0" u="sng" strike="noStrike" kern="1200" cap="none" spc="0" baseline="0">
              <a:solidFill>
                <a:srgbClr val="167BF3"/>
              </a:solidFill>
              <a:uFillTx/>
              <a:latin typeface="Segoe Print" pitchFamily="2"/>
            </a:endParaRPr>
          </a:p>
        </p:txBody>
      </p:sp>
      <p:sp>
        <p:nvSpPr>
          <p:cNvPr id="3" name="TextBox 7"/>
          <p:cNvSpPr txBox="1"/>
          <p:nvPr/>
        </p:nvSpPr>
        <p:spPr>
          <a:xfrm>
            <a:off x="835496" y="2461573"/>
            <a:ext cx="6160770" cy="230832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sng" strike="noStrike" kern="1200" cap="none" spc="0" baseline="0">
                <a:solidFill>
                  <a:srgbClr val="167BF3"/>
                </a:solidFill>
                <a:uFillTx/>
                <a:latin typeface="Segoe Print" pitchFamily="2"/>
                <a:cs typeface="Arial" pitchFamily="34"/>
              </a:rPr>
              <a:t>Success Criteria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400" b="1" i="0" u="sng" strike="noStrike" kern="0" cap="none" spc="0" baseline="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167BF3"/>
                </a:solidFill>
                <a:uFillTx/>
                <a:latin typeface="Segoe Print" pitchFamily="2"/>
                <a:cs typeface="Arial" pitchFamily="34"/>
              </a:rPr>
              <a:t>Read through the previous work.</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a:solidFill>
                  <a:srgbClr val="167BF3"/>
                </a:solidFill>
                <a:uFillTx/>
                <a:latin typeface="Segoe Print" pitchFamily="2"/>
                <a:cs typeface="Arial" pitchFamily="34"/>
              </a:rPr>
              <a:t>Follow planning notes.</a:t>
            </a:r>
            <a:endParaRPr lang="en-GB" sz="2400" b="0" i="0" u="none" strike="noStrike" kern="1200" cap="none" spc="0" baseline="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a:solidFill>
                  <a:srgbClr val="167BF3"/>
                </a:solidFill>
                <a:uFillTx/>
                <a:latin typeface="Segoe Print" pitchFamily="2"/>
                <a:cs typeface="Arial" pitchFamily="34"/>
              </a:rPr>
              <a:t>Write correctly structured sentences.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0" i="0" u="none" strike="noStrike" kern="0" cap="none" spc="0" baseline="0">
                <a:solidFill>
                  <a:srgbClr val="167BF3"/>
                </a:solidFill>
                <a:uFillTx/>
                <a:latin typeface="Segoe Print" pitchFamily="2"/>
                <a:cs typeface="Arial" pitchFamily="34"/>
              </a:rPr>
              <a:t>Organise paragraphs.</a:t>
            </a:r>
          </a:p>
        </p:txBody>
      </p:sp>
      <p:pic>
        <p:nvPicPr>
          <p:cNvPr id="4" name="Audio 5">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14396">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extBox 2"/>
          <p:cNvSpPr txBox="1"/>
          <p:nvPr/>
        </p:nvSpPr>
        <p:spPr>
          <a:xfrm>
            <a:off x="498759" y="560801"/>
            <a:ext cx="11504816" cy="369335"/>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167BF3"/>
                </a:solidFill>
                <a:uFillTx/>
                <a:latin typeface="Segoe Print" pitchFamily="2"/>
                <a:cs typeface="Arial" pitchFamily="34"/>
              </a:rPr>
              <a:t>I need to read my plan to check what I need to include.</a:t>
            </a:r>
          </a:p>
        </p:txBody>
      </p:sp>
      <p:pic>
        <p:nvPicPr>
          <p:cNvPr id="3" name="Picture 3">
            <a:extLst>
              <a:ext uri="{FF2B5EF4-FFF2-40B4-BE49-F238E27FC236}">
                <a16:creationId xmlns:a16="http://schemas.microsoft.com/office/drawing/2014/main" id="{00000000-0000-0000-0000-000000000000}"/>
              </a:ext>
            </a:extLst>
          </p:cNvPr>
          <p:cNvPicPr>
            <a:picLocks noChangeAspect="1"/>
          </p:cNvPicPr>
          <p:nvPr/>
        </p:nvPicPr>
        <p:blipFill>
          <a:blip r:embed="rId4"/>
          <a:srcRect l="1318" t="16050" r="3135" b="4376"/>
          <a:stretch>
            <a:fillRect/>
          </a:stretch>
        </p:blipFill>
        <p:spPr>
          <a:xfrm>
            <a:off x="349136" y="1192386"/>
            <a:ext cx="11654439" cy="5459672"/>
          </a:xfrm>
          <a:prstGeom prst="rect">
            <a:avLst/>
          </a:prstGeom>
          <a:noFill/>
          <a:ln cap="flat">
            <a:noFill/>
          </a:ln>
        </p:spPr>
      </p:pic>
      <p:cxnSp>
        <p:nvCxnSpPr>
          <p:cNvPr id="4" name="Straight Connector 5"/>
          <p:cNvCxnSpPr/>
          <p:nvPr/>
        </p:nvCxnSpPr>
        <p:spPr>
          <a:xfrm flipV="1">
            <a:off x="2595716" y="1327352"/>
            <a:ext cx="3229898" cy="825913"/>
          </a:xfrm>
          <a:prstGeom prst="straightConnector1">
            <a:avLst/>
          </a:prstGeom>
          <a:noFill/>
          <a:ln w="28575" cap="flat">
            <a:solidFill>
              <a:srgbClr val="44546A"/>
            </a:solidFill>
            <a:prstDash val="solid"/>
            <a:miter/>
          </a:ln>
        </p:spPr>
      </p:cxnSp>
      <p:cxnSp>
        <p:nvCxnSpPr>
          <p:cNvPr id="5" name="Straight Connector 6"/>
          <p:cNvCxnSpPr/>
          <p:nvPr/>
        </p:nvCxnSpPr>
        <p:spPr>
          <a:xfrm flipV="1">
            <a:off x="6457245" y="1327352"/>
            <a:ext cx="3229899" cy="825913"/>
          </a:xfrm>
          <a:prstGeom prst="straightConnector1">
            <a:avLst/>
          </a:prstGeom>
          <a:noFill/>
          <a:ln w="28575" cap="flat">
            <a:solidFill>
              <a:srgbClr val="44546A"/>
            </a:solidFill>
            <a:prstDash val="solid"/>
            <a:miter/>
          </a:ln>
        </p:spPr>
      </p:cxnSp>
      <p:cxnSp>
        <p:nvCxnSpPr>
          <p:cNvPr id="6" name="Straight Connector 7"/>
          <p:cNvCxnSpPr/>
          <p:nvPr/>
        </p:nvCxnSpPr>
        <p:spPr>
          <a:xfrm flipV="1">
            <a:off x="1582990" y="2541638"/>
            <a:ext cx="3229899" cy="825914"/>
          </a:xfrm>
          <a:prstGeom prst="straightConnector1">
            <a:avLst/>
          </a:prstGeom>
          <a:noFill/>
          <a:ln w="28575" cap="flat">
            <a:solidFill>
              <a:srgbClr val="44546A"/>
            </a:solidFill>
            <a:prstDash val="solid"/>
            <a:miter/>
          </a:ln>
        </p:spPr>
      </p:cxnSp>
      <p:cxnSp>
        <p:nvCxnSpPr>
          <p:cNvPr id="7" name="Straight Connector 8"/>
          <p:cNvCxnSpPr/>
          <p:nvPr/>
        </p:nvCxnSpPr>
        <p:spPr>
          <a:xfrm flipV="1">
            <a:off x="6013761" y="2541638"/>
            <a:ext cx="4339606" cy="1050847"/>
          </a:xfrm>
          <a:prstGeom prst="straightConnector1">
            <a:avLst/>
          </a:prstGeom>
          <a:noFill/>
          <a:ln w="28575" cap="flat">
            <a:solidFill>
              <a:srgbClr val="44546A"/>
            </a:solidFill>
            <a:prstDash val="solid"/>
            <a:miter/>
          </a:ln>
        </p:spPr>
      </p:cxnSp>
      <p:pic>
        <p:nvPicPr>
          <p:cNvPr id="8" name="Audio 10">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4" y="6032497"/>
            <a:ext cx="609603" cy="609603"/>
          </a:xfrm>
          <a:prstGeom prst="rect">
            <a:avLst/>
          </a:prstGeom>
          <a:noFill/>
          <a:ln cap="flat">
            <a:noFill/>
          </a:ln>
        </p:spPr>
      </p:pic>
    </p:spTree>
  </p:cSld>
  <p:clrMapOvr>
    <a:masterClrMapping/>
  </p:clrMapOvr>
  <p:transition spd="slow" advTm="17862">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extBox 3"/>
          <p:cNvSpPr txBox="1"/>
          <p:nvPr/>
        </p:nvSpPr>
        <p:spPr>
          <a:xfrm>
            <a:off x="3355345" y="357027"/>
            <a:ext cx="6109856" cy="52321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0" cap="none" spc="0" baseline="0">
                <a:solidFill>
                  <a:srgbClr val="167BF3"/>
                </a:solidFill>
                <a:uFillTx/>
                <a:latin typeface="Segoe Print" pitchFamily="2"/>
                <a:cs typeface="Arial" pitchFamily="34"/>
              </a:rPr>
              <a:t>My first and second paragraph</a:t>
            </a:r>
            <a:endParaRPr lang="en-GB" sz="2800" b="0" i="0" u="none" strike="noStrike" kern="1200" cap="none" spc="0" baseline="0">
              <a:solidFill>
                <a:srgbClr val="167BF3"/>
              </a:solidFill>
              <a:uFillTx/>
              <a:latin typeface="Segoe Print" pitchFamily="2"/>
            </a:endParaRPr>
          </a:p>
        </p:txBody>
      </p:sp>
      <p:sp>
        <p:nvSpPr>
          <p:cNvPr id="3" name="TextBox 3"/>
          <p:cNvSpPr txBox="1"/>
          <p:nvPr/>
        </p:nvSpPr>
        <p:spPr>
          <a:xfrm>
            <a:off x="746534" y="1114104"/>
            <a:ext cx="11327477" cy="612475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dirty="0">
                <a:solidFill>
                  <a:srgbClr val="167BF3"/>
                </a:solidFill>
                <a:uFillTx/>
                <a:latin typeface="Segoe Print" pitchFamily="2"/>
                <a:cs typeface="Arial" pitchFamily="34"/>
              </a:rPr>
              <a:t>Sophia is an extremely rich, clever and spoilt young lady. She has long auburn hair, sparkling blue eyes and olive skin. Sophia enjoys spending money and sailing on her own personal yacht. When Sophia is sailing she always invites a friend from college to go with her. It’s surprising that she has any friends, as she can be so rude to people and doesn’t seem to care. One of Sophia’s positive traits, is that she is an extremely curious, brave and determined young lady. I think this is why her friends like her. One of her best friends is Iona, who went to college with Sophia. Iona often says to Sophia, </a:t>
            </a:r>
            <a:r>
              <a:rPr lang="en-GB" sz="1400" b="0" i="0" u="none" strike="noStrike" kern="0" cap="none" spc="0" baseline="0" dirty="0" smtClean="0">
                <a:solidFill>
                  <a:srgbClr val="167BF3"/>
                </a:solidFill>
                <a:uFillTx/>
                <a:latin typeface="Segoe Print" pitchFamily="2"/>
                <a:cs typeface="Arial" pitchFamily="34"/>
              </a:rPr>
              <a:t>“</a:t>
            </a:r>
            <a:r>
              <a:rPr lang="en-GB" sz="1400" kern="0" dirty="0" smtClean="0">
                <a:solidFill>
                  <a:srgbClr val="167BF3"/>
                </a:solidFill>
                <a:latin typeface="Segoe Print" pitchFamily="2"/>
                <a:cs typeface="Arial" pitchFamily="34"/>
              </a:rPr>
              <a:t>Wh</a:t>
            </a:r>
            <a:r>
              <a:rPr lang="en-GB" sz="1400" b="0" i="0" u="none" strike="noStrike" kern="0" cap="none" spc="0" baseline="0" dirty="0" smtClean="0">
                <a:solidFill>
                  <a:srgbClr val="167BF3"/>
                </a:solidFill>
                <a:uFillTx/>
                <a:latin typeface="Segoe Print" pitchFamily="2"/>
                <a:cs typeface="Arial" pitchFamily="34"/>
              </a:rPr>
              <a:t>y </a:t>
            </a:r>
            <a:r>
              <a:rPr lang="en-GB" sz="1400" b="0" i="0" u="none" strike="noStrike" kern="0" cap="none" spc="0" baseline="0" dirty="0">
                <a:solidFill>
                  <a:srgbClr val="167BF3"/>
                </a:solidFill>
                <a:uFillTx/>
                <a:latin typeface="Segoe Print" pitchFamily="2"/>
                <a:cs typeface="Arial" pitchFamily="34"/>
              </a:rPr>
              <a:t>are you so rude, as you are such an intelligent and brave person?” Sophia thinks that this is funny. Sophia invited Iona to join her on a mystery sailing tour around some small islands. They discover a hidden island and ask for the sailing crew to take them onto the island. Of course the crew have to do as they are told, so they did!  The girls’ first impression of the island is of amazement, it is so beautiful. There’s soft silvery sand, exotic flowers, a tropical forest and it is so peaceful. Sophia turns to the crew and says, </a:t>
            </a:r>
            <a:r>
              <a:rPr lang="en-GB" sz="1400" b="0" i="0" u="none" strike="noStrike" kern="0" cap="none" spc="0" baseline="0" dirty="0" smtClean="0">
                <a:solidFill>
                  <a:srgbClr val="167BF3"/>
                </a:solidFill>
                <a:uFillTx/>
                <a:latin typeface="Segoe Print" pitchFamily="2"/>
                <a:cs typeface="Arial" pitchFamily="34"/>
              </a:rPr>
              <a:t>“You </a:t>
            </a:r>
            <a:r>
              <a:rPr lang="en-GB" sz="1400" b="0" i="0" u="none" strike="noStrike" kern="0" cap="none" spc="0" baseline="0" dirty="0">
                <a:solidFill>
                  <a:srgbClr val="167BF3"/>
                </a:solidFill>
                <a:uFillTx/>
                <a:latin typeface="Segoe Print" pitchFamily="2"/>
                <a:cs typeface="Arial" pitchFamily="34"/>
              </a:rPr>
              <a:t>can go, leave our camping equipment and come back in a month.”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dirty="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0" cap="none" spc="0" baseline="0" dirty="0">
                <a:solidFill>
                  <a:srgbClr val="167BF3"/>
                </a:solidFill>
                <a:uFillTx/>
                <a:latin typeface="Segoe Print" pitchFamily="2"/>
                <a:cs typeface="Arial" pitchFamily="34"/>
              </a:rPr>
              <a:t>The girls couldn’t wait to explore the island. Now where should they set up their camp? They set off to start their investigation of the island. Iona usually did anything that Sophia asked her to do; but this time she wasn’t sure, </a:t>
            </a:r>
            <a:r>
              <a:rPr lang="en-GB" sz="1400" b="0" i="0" u="none" strike="noStrike" kern="0" cap="none" spc="0" baseline="0" dirty="0" smtClean="0">
                <a:solidFill>
                  <a:srgbClr val="167BF3"/>
                </a:solidFill>
                <a:uFillTx/>
                <a:latin typeface="Segoe Print" pitchFamily="2"/>
                <a:cs typeface="Arial" pitchFamily="34"/>
              </a:rPr>
              <a:t>“Do </a:t>
            </a:r>
            <a:r>
              <a:rPr lang="en-GB" sz="1400" b="0" i="0" u="none" strike="noStrike" kern="0" cap="none" spc="0" baseline="0" dirty="0">
                <a:solidFill>
                  <a:srgbClr val="167BF3"/>
                </a:solidFill>
                <a:uFillTx/>
                <a:latin typeface="Segoe Print" pitchFamily="2"/>
                <a:cs typeface="Arial" pitchFamily="34"/>
              </a:rPr>
              <a:t>you know where to go Sophia?” whispered Iona. After walking for about an hour the girls discover a good sized wooden .shack. It was in surprisingly good condition and just needed a little bit of cleaning. After cleaning the place up they unpack their belongings and make it a comfy home for the next month. Sophia has already fallen in love with this beautiful island and wants to find a place where she can build a massive mansion looking over the sea. Sophia is a very determined young lady and although she is spoilt, she is more than able to look after herself and do anything that needs doing to get what she wants. Iona and Sophia find an ideal place halfway up the side of the mountain. They start to clear some of the area to take a better look. All of a sudden there is a scream of anger from the forest. A fierce man, followed by other men run towards the girls waving his hands. “WHAT ARE YOU DOING?” screeches the man. Sophia tells him that she is clearing the area to see if a mansion can be built. The man shakes his head and tells her that she can’t do that. Sophia rudely shouts “I can and I will, there’s nothing you can do!” Iona doesn’t looks so sure, she thinks that the small tribe could be a problem!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dirty="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dirty="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dirty="0">
              <a:solidFill>
                <a:srgbClr val="167BF3"/>
              </a:solidFill>
              <a:uFillTx/>
              <a:latin typeface="Segoe Print" pitchFamily="2"/>
            </a:endParaRPr>
          </a:p>
        </p:txBody>
      </p:sp>
      <p:pic>
        <p:nvPicPr>
          <p:cNvPr id="4" name="Audio 4">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13365">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TextBox 3"/>
          <p:cNvSpPr txBox="1"/>
          <p:nvPr/>
        </p:nvSpPr>
        <p:spPr>
          <a:xfrm>
            <a:off x="4417228" y="224293"/>
            <a:ext cx="6109856"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167BF3"/>
                </a:solidFill>
                <a:uFillTx/>
                <a:latin typeface="Segoe Print" pitchFamily="2"/>
              </a:rPr>
              <a:t>Continuing my story</a:t>
            </a:r>
          </a:p>
        </p:txBody>
      </p:sp>
      <p:sp>
        <p:nvSpPr>
          <p:cNvPr id="3" name="TextBox 3"/>
          <p:cNvSpPr txBox="1"/>
          <p:nvPr/>
        </p:nvSpPr>
        <p:spPr>
          <a:xfrm>
            <a:off x="333582" y="703265"/>
            <a:ext cx="11327477" cy="5478426"/>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0" cap="none" spc="0" baseline="0" dirty="0">
                <a:solidFill>
                  <a:srgbClr val="167BF3"/>
                </a:solidFill>
                <a:uFillTx/>
                <a:latin typeface="Segoe Print" pitchFamily="2"/>
                <a:cs typeface="Arial" pitchFamily="34"/>
              </a:rPr>
              <a:t>As the tribe rush back into the forest Iona looks at Sophia and shakily says, </a:t>
            </a:r>
            <a:r>
              <a:rPr lang="en-GB" sz="1200" b="0" i="0" u="none" strike="noStrike" kern="0" cap="none" spc="0" baseline="0" dirty="0" smtClean="0">
                <a:solidFill>
                  <a:srgbClr val="167BF3"/>
                </a:solidFill>
                <a:uFillTx/>
                <a:latin typeface="Segoe Print" pitchFamily="2"/>
                <a:cs typeface="Arial" pitchFamily="34"/>
              </a:rPr>
              <a:t>“We </a:t>
            </a:r>
            <a:r>
              <a:rPr lang="en-GB" sz="1200" b="0" i="0" u="none" strike="noStrike" kern="0" cap="none" spc="0" baseline="0" dirty="0">
                <a:solidFill>
                  <a:srgbClr val="167BF3"/>
                </a:solidFill>
                <a:uFillTx/>
                <a:latin typeface="Segoe Print" pitchFamily="2"/>
                <a:cs typeface="Arial" pitchFamily="34"/>
              </a:rPr>
              <a:t>need to leave this place, I’m scared!” Sophia looks back at Iona, shakes her head and angrily shouts, </a:t>
            </a:r>
            <a:r>
              <a:rPr lang="en-GB" sz="1200" b="0" i="0" u="none" strike="noStrike" kern="0" cap="none" spc="0" baseline="0" dirty="0" smtClean="0">
                <a:solidFill>
                  <a:srgbClr val="167BF3"/>
                </a:solidFill>
                <a:uFillTx/>
                <a:latin typeface="Segoe Print" pitchFamily="2"/>
                <a:cs typeface="Arial" pitchFamily="34"/>
              </a:rPr>
              <a:t>“No </a:t>
            </a:r>
            <a:r>
              <a:rPr lang="en-GB" sz="1200" b="0" i="0" u="none" strike="noStrike" kern="0" cap="none" spc="0" baseline="0" dirty="0">
                <a:solidFill>
                  <a:srgbClr val="167BF3"/>
                </a:solidFill>
                <a:uFillTx/>
                <a:latin typeface="Segoe Print" pitchFamily="2"/>
                <a:cs typeface="Arial" pitchFamily="34"/>
              </a:rPr>
              <a:t>way!” The girls trek back to their make do home, unaware that the tribe are following, and think about what they are going to have for dinner. It looks as if Sophia might be worried about the tribe! In the morning Sophia asks Iona’s advice about if she should go and speak to the tribe and try to sort things out. Iona is amazed that Sophia is asking her advice and says, </a:t>
            </a:r>
            <a:r>
              <a:rPr lang="en-GB" sz="1200" b="0" i="0" u="none" strike="noStrike" kern="0" cap="none" spc="0" baseline="0" dirty="0" smtClean="0">
                <a:solidFill>
                  <a:srgbClr val="167BF3"/>
                </a:solidFill>
                <a:uFillTx/>
                <a:latin typeface="Segoe Print" pitchFamily="2"/>
                <a:cs typeface="Arial" pitchFamily="34"/>
              </a:rPr>
              <a:t>“So </a:t>
            </a:r>
            <a:r>
              <a:rPr lang="en-GB" sz="1200" b="0" i="0" u="none" strike="noStrike" kern="0" cap="none" spc="0" baseline="0" dirty="0">
                <a:solidFill>
                  <a:srgbClr val="167BF3"/>
                </a:solidFill>
                <a:uFillTx/>
                <a:latin typeface="Segoe Print" pitchFamily="2"/>
                <a:cs typeface="Arial" pitchFamily="34"/>
              </a:rPr>
              <a:t>are you worried about them?” Sophia slowly nods and replies, “I think that they could be nasty, so we should at least try and talk to them.”  As they leave the hut, the tribe suddenly appear as if by magic. The tribe still look fierce and unhappy. Sophia bravely walks forward and speaks to the man at the front of the tribe, “I’d like to explain why I’d like to build a wonderful house here.” The head tribesman shakes his head and rudely shouts, “You can’t build one of your fancy homes on this island, it isn’t right!” Sophia looks a bit </a:t>
            </a:r>
            <a:r>
              <a:rPr lang="en-GB" sz="1200" b="0" i="0" u="none" strike="noStrike" kern="0" cap="none" spc="0" baseline="0" dirty="0" smtClean="0">
                <a:solidFill>
                  <a:srgbClr val="167BF3"/>
                </a:solidFill>
                <a:uFillTx/>
                <a:latin typeface="Segoe Print" pitchFamily="2"/>
                <a:cs typeface="Arial" pitchFamily="34"/>
              </a:rPr>
              <a:t>confused.</a:t>
            </a:r>
            <a:r>
              <a:rPr lang="en-GB" sz="1200" b="0" i="0" u="none" strike="noStrike" kern="0" cap="none" spc="0" dirty="0" smtClean="0">
                <a:solidFill>
                  <a:srgbClr val="167BF3"/>
                </a:solidFill>
                <a:uFillTx/>
                <a:latin typeface="Segoe Print" pitchFamily="2"/>
                <a:cs typeface="Arial" pitchFamily="34"/>
              </a:rPr>
              <a:t> W</a:t>
            </a:r>
            <a:r>
              <a:rPr lang="en-GB" sz="1200" b="0" i="0" u="none" strike="noStrike" kern="0" cap="none" spc="0" baseline="0" dirty="0" smtClean="0">
                <a:solidFill>
                  <a:srgbClr val="167BF3"/>
                </a:solidFill>
                <a:uFillTx/>
                <a:latin typeface="Segoe Print" pitchFamily="2"/>
                <a:cs typeface="Arial" pitchFamily="34"/>
              </a:rPr>
              <a:t>hy can’t </a:t>
            </a:r>
            <a:r>
              <a:rPr lang="en-GB" sz="1200" b="0" i="0" u="none" strike="noStrike" kern="0" cap="none" spc="0" baseline="0" dirty="0">
                <a:solidFill>
                  <a:srgbClr val="167BF3"/>
                </a:solidFill>
                <a:uFillTx/>
                <a:latin typeface="Segoe Print" pitchFamily="2"/>
                <a:cs typeface="Arial" pitchFamily="34"/>
              </a:rPr>
              <a:t>she build a home here? Sophia again tries to talk to the man, </a:t>
            </a:r>
            <a:r>
              <a:rPr lang="en-GB" sz="1200" b="0" i="0" u="none" strike="noStrike" kern="0" cap="none" spc="0" baseline="0" dirty="0" smtClean="0">
                <a:solidFill>
                  <a:srgbClr val="167BF3"/>
                </a:solidFill>
                <a:uFillTx/>
                <a:latin typeface="Segoe Print" pitchFamily="2"/>
                <a:cs typeface="Arial" pitchFamily="34"/>
              </a:rPr>
              <a:t>“Will </a:t>
            </a:r>
            <a:r>
              <a:rPr lang="en-GB" sz="1200" b="0" i="0" u="none" strike="noStrike" kern="0" cap="none" spc="0" baseline="0" dirty="0">
                <a:solidFill>
                  <a:srgbClr val="167BF3"/>
                </a:solidFill>
                <a:uFillTx/>
                <a:latin typeface="Segoe Print" pitchFamily="2"/>
                <a:cs typeface="Arial" pitchFamily="34"/>
              </a:rPr>
              <a:t>you please listen to </a:t>
            </a:r>
            <a:r>
              <a:rPr lang="en-GB" sz="1200" b="0" i="0" u="none" strike="noStrike" kern="0" cap="none" spc="0" baseline="0" dirty="0" smtClean="0">
                <a:solidFill>
                  <a:srgbClr val="167BF3"/>
                </a:solidFill>
                <a:uFillTx/>
                <a:latin typeface="Segoe Print" pitchFamily="2"/>
                <a:cs typeface="Arial" pitchFamily="34"/>
              </a:rPr>
              <a:t>me?” </a:t>
            </a:r>
            <a:r>
              <a:rPr lang="en-GB" sz="1200" b="0" i="0" u="none" strike="noStrike" kern="0" cap="none" spc="0" baseline="0" dirty="0">
                <a:solidFill>
                  <a:srgbClr val="167BF3"/>
                </a:solidFill>
                <a:uFillTx/>
                <a:latin typeface="Segoe Print" pitchFamily="2"/>
                <a:cs typeface="Arial" pitchFamily="34"/>
              </a:rPr>
              <a:t>But unfortunately Sophia sounds as if she’s annoyed and this makes the tribe become even more agitated. The tribe start to jump up and down shaking their fists and then vanish into the forest. Sophia isn’t used to people being rude to her and angrily stomps off in the other direction, closely followed by Iona. They head back to the clearing and Sophia asks Iona what she thinks about the island. Iona stares at Sophia and then quietly says, “I think it’s a beautiful place, so peaceful and so many different birds and flowers to look at.” Sophia slowly turns looking around the small clearing and then nods her head and says, “I agree, I feel differently since coming to this island.” Suddenly the girls look up and see smoke coming through the forest. “RUN!” shouts Sophia, and both girls start to run. But not away from the smoke, but towards it. What is going on? The girls have realised that the smoke is coming from the area where they are camping. As they reach the blazing wooden shack they see their camping equipment thrown all over the grass. They also see tribesmen running away whooping with glee. What are they going to do now? Unknown to Iona, Sophia’s Dad has already bought the island as a gift for his daughter. Sophia found a note in her backpack from her Dad, telling her that the island is hers. </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0" cap="none" spc="0" baseline="0" dirty="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0" cap="none" spc="0" baseline="0" dirty="0">
                <a:solidFill>
                  <a:srgbClr val="167BF3"/>
                </a:solidFill>
                <a:uFillTx/>
                <a:latin typeface="Segoe Print" pitchFamily="2"/>
                <a:cs typeface="Arial" pitchFamily="34"/>
              </a:rPr>
              <a:t>Sophia and Iona walk back to the clearing with all their camping equipment. This time they will have to use their tents and camp properly. The girls quickly put both tents up and soon start to make them comfy. Just as they finish their tents they see a small child crying at the edge of the clearing. Sophia walks over to the child and asks why he is crying. The boy starts to cough and holds his throat. Sophia caringly says, “Is your throat hurting?” The boy nods his head. Fortunately Sophia is always very organised and has a huge first aid kit. She gives the boy a throat sweet and explains for him to slowly suck the sweet. Iona thinks that they should let the boy’s parents know what they have given him. So they bravely walk with the boy to the tribe’s settlement. The girls are surprised to see a very well organised village with proper homes made out of wood. They notice that the children seem really quiet and wonder why. The boy has run ahead of the girls and drags a man out of one of the bigger homes. Sophia and Iona look dismayed as they see the head tribesman. They can see him patiently listening to the boy and then he starts smiling.</a:t>
            </a:r>
            <a:endParaRPr lang="en-GB" sz="1400" b="0" i="0" u="none" strike="noStrike" kern="0" cap="none" spc="0" baseline="0" dirty="0">
              <a:solidFill>
                <a:srgbClr val="167BF3"/>
              </a:solidFill>
              <a:uFillTx/>
              <a:latin typeface="Segoe Print" pitchFamily="2"/>
              <a:cs typeface="Arial" pitchFamily="34"/>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0" cap="none" spc="0" baseline="0" dirty="0">
              <a:solidFill>
                <a:srgbClr val="167BF3"/>
              </a:solidFill>
              <a:uFillTx/>
              <a:latin typeface="Segoe Print" pitchFamily="2"/>
              <a:cs typeface="Arial" pitchFamily="34"/>
            </a:endParaRPr>
          </a:p>
        </p:txBody>
      </p:sp>
      <p:sp>
        <p:nvSpPr>
          <p:cNvPr id="4" name="TextBox 3"/>
          <p:cNvSpPr txBox="1"/>
          <p:nvPr/>
        </p:nvSpPr>
        <p:spPr>
          <a:xfrm>
            <a:off x="486698" y="6181691"/>
            <a:ext cx="10928552" cy="646334"/>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167BF3"/>
                </a:solidFill>
                <a:uFillTx/>
                <a:latin typeface="Segoe Print" pitchFamily="2"/>
              </a:rPr>
              <a:t>My story isn’t finished, but you can see how I have used my planning and developed the notes into detailed descriptive writing.</a:t>
            </a:r>
          </a:p>
        </p:txBody>
      </p:sp>
      <p:pic>
        <p:nvPicPr>
          <p:cNvPr id="5" name="Audio 9">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240825">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extBox 1"/>
          <p:cNvSpPr txBox="1"/>
          <p:nvPr/>
        </p:nvSpPr>
        <p:spPr>
          <a:xfrm>
            <a:off x="353305" y="168953"/>
            <a:ext cx="11504816" cy="6986528"/>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dirty="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167BF3"/>
                </a:solidFill>
                <a:uFillTx/>
                <a:latin typeface="Segoe Print" pitchFamily="2"/>
                <a:cs typeface="Arial" pitchFamily="34"/>
              </a:rPr>
              <a:t>You need to </a:t>
            </a:r>
            <a:r>
              <a:rPr lang="en-GB" sz="2800" b="0" i="0" u="none" strike="noStrike" kern="0" cap="none" spc="0" baseline="0" dirty="0">
                <a:solidFill>
                  <a:srgbClr val="167BF3"/>
                </a:solidFill>
                <a:uFillTx/>
                <a:latin typeface="Segoe Print" pitchFamily="2"/>
                <a:cs typeface="Arial" pitchFamily="34"/>
              </a:rPr>
              <a:t>read through your work from </a:t>
            </a:r>
            <a:r>
              <a:rPr lang="en-GB" sz="2800" b="0" i="0" u="none" strike="noStrike" kern="0" cap="none" spc="0" baseline="0" dirty="0" smtClean="0">
                <a:solidFill>
                  <a:srgbClr val="167BF3"/>
                </a:solidFill>
                <a:uFillTx/>
                <a:latin typeface="Segoe Print" pitchFamily="2"/>
                <a:cs typeface="Arial" pitchFamily="34"/>
              </a:rPr>
              <a:t>yesterday</a:t>
            </a:r>
            <a:endParaRPr lang="en-GB" sz="2800" b="0" i="0" u="none" strike="noStrike" kern="1200" cap="none" spc="0" baseline="0" dirty="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kern="0" dirty="0" smtClean="0">
                <a:solidFill>
                  <a:srgbClr val="167BF3"/>
                </a:solidFill>
                <a:latin typeface="Segoe Print" pitchFamily="2"/>
                <a:cs typeface="Arial" pitchFamily="34"/>
              </a:rPr>
              <a:t>t</a:t>
            </a:r>
            <a:r>
              <a:rPr lang="en-GB" sz="2800" b="0" i="0" u="none" strike="noStrike" kern="0" cap="none" spc="0" baseline="0" dirty="0" smtClean="0">
                <a:solidFill>
                  <a:srgbClr val="167BF3"/>
                </a:solidFill>
                <a:uFillTx/>
                <a:latin typeface="Segoe Print" pitchFamily="2"/>
                <a:cs typeface="Arial" pitchFamily="34"/>
              </a:rPr>
              <a:t>hen </a:t>
            </a:r>
            <a:r>
              <a:rPr lang="en-GB" sz="2800" b="0" i="0" u="none" strike="noStrike" kern="0" cap="none" spc="0" baseline="0" dirty="0">
                <a:solidFill>
                  <a:srgbClr val="167BF3"/>
                </a:solidFill>
                <a:uFillTx/>
                <a:latin typeface="Segoe Print" pitchFamily="2"/>
                <a:cs typeface="Arial" pitchFamily="34"/>
              </a:rPr>
              <a:t>read your notes to see what needs writing next.</a:t>
            </a:r>
            <a:endParaRPr lang="en-GB" sz="2800" b="0" i="0" u="none" strike="noStrike" kern="1200" cap="none" spc="0" baseline="0" dirty="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dirty="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dirty="0">
              <a:solidFill>
                <a:srgbClr val="FF000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dirty="0">
              <a:solidFill>
                <a:srgbClr val="FF000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FF0000"/>
                </a:solidFill>
                <a:uFillTx/>
                <a:latin typeface="Segoe Print" pitchFamily="2"/>
                <a:cs typeface="Arial" pitchFamily="34"/>
              </a:rPr>
              <a:t>Work 1 – paragraph 3 (</a:t>
            </a:r>
            <a:r>
              <a:rPr lang="en-GB" sz="2800" b="0" i="0" u="none" strike="noStrike" kern="0" cap="none" spc="0" baseline="0" dirty="0">
                <a:solidFill>
                  <a:srgbClr val="FF0000"/>
                </a:solidFill>
                <a:uFillTx/>
                <a:latin typeface="Segoe Print" pitchFamily="2"/>
                <a:cs typeface="Arial" pitchFamily="34"/>
              </a:rPr>
              <a:t>ending)</a:t>
            </a:r>
            <a:endParaRPr lang="en-GB" sz="2800" b="0" i="0" u="none" strike="noStrike" kern="1200" cap="none" spc="0" baseline="0" dirty="0">
              <a:solidFill>
                <a:srgbClr val="FF000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dirty="0">
              <a:solidFill>
                <a:srgbClr val="FF000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FF0000"/>
                </a:solidFill>
                <a:uFillTx/>
                <a:latin typeface="Segoe Print" pitchFamily="2"/>
                <a:cs typeface="Arial" pitchFamily="34"/>
              </a:rPr>
              <a:t>Work 2 – paragraph 3 (resolution)</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0" cap="none" spc="0" baseline="0" dirty="0">
                <a:solidFill>
                  <a:srgbClr val="FF0000"/>
                </a:solidFill>
                <a:uFillTx/>
                <a:latin typeface="Segoe Print" pitchFamily="2"/>
                <a:cs typeface="Arial" pitchFamily="34"/>
              </a:rPr>
              <a:t>Paragraph 4 (ending)</a:t>
            </a:r>
            <a:endParaRPr lang="en-GB" sz="2800" b="0" i="0" u="none" strike="noStrike" kern="1200" cap="none" spc="0" baseline="0" dirty="0">
              <a:solidFill>
                <a:srgbClr val="FF000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dirty="0">
              <a:solidFill>
                <a:srgbClr val="FF000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FF0000"/>
                </a:solidFill>
                <a:uFillTx/>
                <a:latin typeface="Segoe Print" pitchFamily="2"/>
                <a:cs typeface="Arial" pitchFamily="34"/>
              </a:rPr>
              <a:t>Work 3 – paragraph 3 (problem)</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FF0000"/>
                </a:solidFill>
                <a:uFillTx/>
                <a:latin typeface="Segoe Print" pitchFamily="2"/>
                <a:cs typeface="Arial" pitchFamily="34"/>
              </a:rPr>
              <a:t>Paragraph 4 (resolution and endin</a:t>
            </a:r>
            <a:r>
              <a:rPr lang="en-GB" sz="2800" b="0" i="0" u="none" strike="noStrike" kern="0" cap="none" spc="0" baseline="0" dirty="0">
                <a:solidFill>
                  <a:srgbClr val="FF0000"/>
                </a:solidFill>
                <a:uFillTx/>
                <a:latin typeface="Segoe Print" pitchFamily="2"/>
                <a:cs typeface="Arial" pitchFamily="34"/>
              </a:rPr>
              <a:t>g)</a:t>
            </a:r>
            <a:endParaRPr lang="en-GB" sz="2800" b="0" i="0" u="none" strike="noStrike" kern="1200" cap="none" spc="0" baseline="0" dirty="0">
              <a:solidFill>
                <a:srgbClr val="FF000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dirty="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1200" cap="none" spc="0" baseline="0" dirty="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dirty="0">
              <a:solidFill>
                <a:srgbClr val="167BF3"/>
              </a:solidFill>
              <a:uFillTx/>
              <a:latin typeface="Segoe Print" pitchFamily="2"/>
              <a:cs typeface="Arial" pitchFamily="34"/>
            </a:endParaRPr>
          </a:p>
        </p:txBody>
      </p:sp>
      <p:pic>
        <p:nvPicPr>
          <p:cNvPr id="3" name="Audio 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23867">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TextBox 1"/>
          <p:cNvSpPr txBox="1"/>
          <p:nvPr/>
        </p:nvSpPr>
        <p:spPr>
          <a:xfrm>
            <a:off x="412293" y="1938756"/>
            <a:ext cx="11504816" cy="1384995"/>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800" b="0" i="0" u="none" strike="noStrike" kern="0" cap="none" spc="0" baseline="0">
              <a:solidFill>
                <a:srgbClr val="167BF3"/>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a:solidFill>
                  <a:srgbClr val="167BF3"/>
                </a:solidFill>
                <a:uFillTx/>
                <a:latin typeface="Segoe Print" pitchFamily="2"/>
                <a:cs typeface="Arial" pitchFamily="34"/>
              </a:rPr>
              <a:t>Look at the work on the next few slides and make sure yo</a:t>
            </a:r>
            <a:r>
              <a:rPr lang="en-GB" sz="2800" b="0" i="0" u="none" strike="noStrike" kern="0" cap="none" spc="0" baseline="0">
                <a:solidFill>
                  <a:srgbClr val="167BF3"/>
                </a:solidFill>
                <a:uFillTx/>
                <a:latin typeface="Segoe Print" pitchFamily="2"/>
                <a:cs typeface="Arial" pitchFamily="34"/>
              </a:rPr>
              <a:t>u use the work that is the appropriate level for you.</a:t>
            </a:r>
            <a:endParaRPr lang="en-GB" sz="2800" b="0" i="0" u="none" strike="noStrike" kern="1200" cap="none" spc="0" baseline="0">
              <a:solidFill>
                <a:srgbClr val="167BF3"/>
              </a:solidFill>
              <a:uFillTx/>
              <a:latin typeface="Segoe Print" pitchFamily="2"/>
              <a:cs typeface="Arial" pitchFamily="34"/>
            </a:endParaRPr>
          </a:p>
        </p:txBody>
      </p:sp>
      <p:pic>
        <p:nvPicPr>
          <p:cNvPr id="3" name="Audio 3">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6872">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TextBox 1"/>
          <p:cNvSpPr txBox="1"/>
          <p:nvPr/>
        </p:nvSpPr>
        <p:spPr>
          <a:xfrm>
            <a:off x="397041" y="202000"/>
            <a:ext cx="1106908" cy="584777"/>
          </a:xfrm>
          <a:prstGeom prst="rect">
            <a:avLst/>
          </a:prstGeom>
          <a:noFill/>
          <a:ln cap="flat">
            <a:noFill/>
          </a:ln>
        </p:spPr>
        <p:txBody>
          <a:bodyPr vert="horz" wrap="square" lIns="91440" tIns="45720" rIns="91440" bIns="45720" anchor="t" anchorCtr="1"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70C0"/>
                </a:solidFill>
                <a:uFillTx/>
                <a:latin typeface="Segoe Print" pitchFamily="2"/>
                <a:cs typeface="Arial" pitchFamily="34"/>
              </a:rPr>
              <a:t>Work 1</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7030A0"/>
              </a:solidFill>
              <a:uFillTx/>
              <a:latin typeface="Segoe Print" pitchFamily="2"/>
              <a:cs typeface="Arial" pitchFamily="34"/>
            </a:endParaRPr>
          </a:p>
        </p:txBody>
      </p:sp>
      <p:sp>
        <p:nvSpPr>
          <p:cNvPr id="3" name="TextBox 3"/>
          <p:cNvSpPr txBox="1"/>
          <p:nvPr/>
        </p:nvSpPr>
        <p:spPr>
          <a:xfrm>
            <a:off x="1927472" y="250627"/>
            <a:ext cx="9185358" cy="830997"/>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70C0"/>
                </a:solidFill>
                <a:uFillTx/>
                <a:latin typeface="Segoe Print" pitchFamily="2"/>
                <a:cs typeface="Arial" pitchFamily="34"/>
              </a:rPr>
              <a:t>Use the grid to help you write your sentences for the story </a:t>
            </a:r>
            <a:r>
              <a:rPr lang="en-GB" sz="1600" b="1" i="0" u="none" strike="noStrike" kern="1200" cap="none" spc="0" baseline="0" dirty="0" smtClean="0">
                <a:solidFill>
                  <a:srgbClr val="0070C0"/>
                </a:solidFill>
                <a:uFillTx/>
                <a:latin typeface="Segoe Print" pitchFamily="2"/>
                <a:cs typeface="Arial" pitchFamily="34"/>
              </a:rPr>
              <a:t>ending</a:t>
            </a:r>
            <a:endParaRPr lang="en-GB" sz="1600" b="1" i="0" u="none" strike="noStrike" kern="1200" cap="none" spc="0" baseline="0" dirty="0">
              <a:solidFill>
                <a:srgbClr val="0070C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kern="0" dirty="0" smtClean="0">
                <a:solidFill>
                  <a:srgbClr val="0070C0"/>
                </a:solidFill>
                <a:latin typeface="Segoe Print" pitchFamily="2"/>
                <a:cs typeface="Arial" pitchFamily="34"/>
              </a:rPr>
              <a:t>t</a:t>
            </a:r>
            <a:r>
              <a:rPr lang="en-GB" sz="1600" b="1" i="0" u="none" strike="noStrike" kern="0" cap="none" spc="0" baseline="0" dirty="0" smtClean="0">
                <a:solidFill>
                  <a:srgbClr val="0070C0"/>
                </a:solidFill>
                <a:uFillTx/>
                <a:latin typeface="Segoe Print" pitchFamily="2"/>
                <a:cs typeface="Arial" pitchFamily="34"/>
              </a:rPr>
              <a:t>hen </a:t>
            </a:r>
            <a:r>
              <a:rPr lang="en-GB" sz="1600" b="1" i="0" u="none" strike="noStrike" kern="0" cap="none" spc="0" baseline="0" dirty="0">
                <a:solidFill>
                  <a:srgbClr val="0070C0"/>
                </a:solidFill>
                <a:uFillTx/>
                <a:latin typeface="Segoe Print" pitchFamily="2"/>
                <a:cs typeface="Arial" pitchFamily="34"/>
              </a:rPr>
              <a:t>read your story and say if you liked it and what you liked.</a:t>
            </a:r>
            <a:endParaRPr lang="en-GB" sz="1600" b="1" i="0" u="none" strike="noStrike" kern="1200" cap="none" spc="0" baseline="0" dirty="0">
              <a:solidFill>
                <a:srgbClr val="0070C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dirty="0">
              <a:solidFill>
                <a:srgbClr val="7030A0"/>
              </a:solidFill>
              <a:uFillTx/>
              <a:latin typeface="Segoe Print" pitchFamily="2"/>
              <a:cs typeface="Arial" pitchFamily="34"/>
            </a:endParaRPr>
          </a:p>
        </p:txBody>
      </p:sp>
      <p:graphicFrame>
        <p:nvGraphicFramePr>
          <p:cNvPr id="4" name="Table 11"/>
          <p:cNvGraphicFramePr>
            <a:graphicFrameLocks noGrp="1"/>
          </p:cNvGraphicFramePr>
          <p:nvPr/>
        </p:nvGraphicFramePr>
        <p:xfrm>
          <a:off x="1878534" y="1081625"/>
          <a:ext cx="8128005" cy="2388119"/>
        </p:xfrm>
        <a:graphic>
          <a:graphicData uri="http://schemas.openxmlformats.org/drawingml/2006/table">
            <a:tbl>
              <a:tblPr firstRow="1" bandRow="1">
                <a:effectLst/>
                <a:tableStyleId>{5C22544A-7EE6-4342-B048-85BDC9FD1C3A}</a:tableStyleId>
              </a:tblPr>
              <a:tblGrid>
                <a:gridCol w="1162238">
                  <a:extLst>
                    <a:ext uri="{9D8B030D-6E8A-4147-A177-3AD203B41FA5}">
                      <a16:colId xmlns:a16="http://schemas.microsoft.com/office/drawing/2014/main" val="1244952758"/>
                    </a:ext>
                  </a:extLst>
                </a:gridCol>
                <a:gridCol w="1320055">
                  <a:extLst>
                    <a:ext uri="{9D8B030D-6E8A-4147-A177-3AD203B41FA5}">
                      <a16:colId xmlns:a16="http://schemas.microsoft.com/office/drawing/2014/main" val="2542881420"/>
                    </a:ext>
                  </a:extLst>
                </a:gridCol>
                <a:gridCol w="1004422">
                  <a:extLst>
                    <a:ext uri="{9D8B030D-6E8A-4147-A177-3AD203B41FA5}">
                      <a16:colId xmlns:a16="http://schemas.microsoft.com/office/drawing/2014/main" val="224910269"/>
                    </a:ext>
                  </a:extLst>
                </a:gridCol>
                <a:gridCol w="1154576">
                  <a:extLst>
                    <a:ext uri="{9D8B030D-6E8A-4147-A177-3AD203B41FA5}">
                      <a16:colId xmlns:a16="http://schemas.microsoft.com/office/drawing/2014/main" val="3515841094"/>
                    </a:ext>
                  </a:extLst>
                </a:gridCol>
                <a:gridCol w="1162238">
                  <a:extLst>
                    <a:ext uri="{9D8B030D-6E8A-4147-A177-3AD203B41FA5}">
                      <a16:colId xmlns:a16="http://schemas.microsoft.com/office/drawing/2014/main" val="3375894500"/>
                    </a:ext>
                  </a:extLst>
                </a:gridCol>
                <a:gridCol w="1162238">
                  <a:extLst>
                    <a:ext uri="{9D8B030D-6E8A-4147-A177-3AD203B41FA5}">
                      <a16:colId xmlns:a16="http://schemas.microsoft.com/office/drawing/2014/main" val="1959509612"/>
                    </a:ext>
                  </a:extLst>
                </a:gridCol>
                <a:gridCol w="1162238">
                  <a:extLst>
                    <a:ext uri="{9D8B030D-6E8A-4147-A177-3AD203B41FA5}">
                      <a16:colId xmlns:a16="http://schemas.microsoft.com/office/drawing/2014/main" val="4263114342"/>
                    </a:ext>
                  </a:extLst>
                </a:gridCol>
              </a:tblGrid>
              <a:tr h="464926">
                <a:tc>
                  <a:txBody>
                    <a:bodyPr/>
                    <a:lstStyle/>
                    <a:p>
                      <a:pPr lvl="0" algn="ctr"/>
                      <a:r>
                        <a:rPr lang="en-GB" sz="1200" b="0">
                          <a:solidFill>
                            <a:srgbClr val="000000"/>
                          </a:solidFill>
                          <a:latin typeface="Segoe Print" pitchFamily="2"/>
                        </a:rPr>
                        <a:t>I</a:t>
                      </a:r>
                      <a:r>
                        <a:rPr lang="en-GB" sz="1200" b="0" baseline="0">
                          <a:solidFill>
                            <a:srgbClr val="000000"/>
                          </a:solidFill>
                          <a:latin typeface="Segoe Print" pitchFamily="2"/>
                        </a:rPr>
                        <a:t> </a:t>
                      </a:r>
                    </a:p>
                    <a:p>
                      <a:pPr lvl="0" algn="ctr"/>
                      <a:r>
                        <a:rPr lang="en-GB" sz="1200" b="0" baseline="0">
                          <a:solidFill>
                            <a:srgbClr val="000000"/>
                          </a:solidFill>
                          <a:latin typeface="Segoe Print" pitchFamily="2"/>
                        </a:rPr>
                        <a:t>We </a:t>
                      </a:r>
                      <a:endParaRPr lang="en-GB" sz="1200" b="0">
                        <a:solidFill>
                          <a:srgbClr val="000000"/>
                        </a:solidFill>
                        <a:latin typeface="Segoe Print" pitchFamily="2"/>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went</a:t>
                      </a:r>
                    </a:p>
                    <a:p>
                      <a:pPr lvl="0" algn="ctr"/>
                      <a:r>
                        <a:rPr lang="en-GB" sz="1200" b="0">
                          <a:solidFill>
                            <a:srgbClr val="000000"/>
                          </a:solidFill>
                          <a:latin typeface="Segoe Print" pitchFamily="2"/>
                        </a:rPr>
                        <a:t>had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a</a:t>
                      </a:r>
                    </a:p>
                    <a:p>
                      <a:pPr lvl="0" algn="ctr"/>
                      <a:r>
                        <a:rPr lang="en-GB" sz="1200" b="0">
                          <a:solidFill>
                            <a:srgbClr val="000000"/>
                          </a:solidFill>
                          <a:latin typeface="Segoe Print" pitchFamily="2"/>
                        </a:rPr>
                        <a:t>to</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get</a:t>
                      </a:r>
                    </a:p>
                    <a:p>
                      <a:pPr lvl="0" algn="ctr"/>
                      <a:r>
                        <a:rPr lang="en-GB" sz="1200" b="0">
                          <a:solidFill>
                            <a:srgbClr val="000000"/>
                          </a:solidFill>
                          <a:latin typeface="Segoe Print" pitchFamily="2"/>
                        </a:rPr>
                        <a:t>look</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for </a:t>
                      </a:r>
                    </a:p>
                    <a:p>
                      <a:pPr lvl="0" algn="ctr"/>
                      <a:r>
                        <a:rPr lang="en-GB" sz="1200" b="0">
                          <a:solidFill>
                            <a:srgbClr val="000000"/>
                          </a:solidFill>
                          <a:latin typeface="Segoe Print" pitchFamily="2"/>
                        </a:rPr>
                        <a:t>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b="0">
                          <a:solidFill>
                            <a:srgbClr val="000000"/>
                          </a:solidFill>
                          <a:latin typeface="Segoe Print" pitchFamily="2"/>
                        </a:rPr>
                        <a:t>flower</a:t>
                      </a:r>
                    </a:p>
                    <a:p>
                      <a:pPr lvl="0" algn="ctr"/>
                      <a:r>
                        <a:rPr lang="en-GB" sz="1200" b="0">
                          <a:solidFill>
                            <a:srgbClr val="000000"/>
                          </a:solidFill>
                          <a:latin typeface="Segoe Print" pitchFamily="2"/>
                        </a:rPr>
                        <a:t>flowers</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2000" b="1">
                          <a:solidFill>
                            <a:srgbClr val="000000"/>
                          </a:solidFill>
                          <a:latin typeface="Segoe Print" pitchFamily="2"/>
                        </a:rPr>
                        <a:t>.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65875825"/>
                  </a:ext>
                </a:extLst>
              </a:tr>
              <a:tr h="551593">
                <a:tc>
                  <a:txBody>
                    <a:bodyPr/>
                    <a:lstStyle/>
                    <a:p>
                      <a:pPr lvl="0" algn="ctr"/>
                      <a:r>
                        <a:rPr lang="en-GB" sz="1200">
                          <a:latin typeface="Segoe Print" pitchFamily="2"/>
                        </a:rPr>
                        <a:t>Then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I</a:t>
                      </a:r>
                    </a:p>
                    <a:p>
                      <a:pPr lvl="0" algn="ctr"/>
                      <a:r>
                        <a:rPr lang="en-GB" sz="1200">
                          <a:latin typeface="Segoe Print" pitchFamily="2"/>
                        </a:rPr>
                        <a:t>we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had</a:t>
                      </a:r>
                    </a:p>
                    <a:p>
                      <a:pPr lvl="0" algn="ctr"/>
                      <a:endParaRPr lang="en-GB" sz="1200">
                        <a:latin typeface="Segoe Print" pitchFamily="2"/>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lots</a:t>
                      </a:r>
                    </a:p>
                    <a:p>
                      <a:pPr lvl="0" algn="ctr"/>
                      <a:r>
                        <a:rPr lang="en-GB" sz="1200">
                          <a:latin typeface="Segoe Print" pitchFamily="2"/>
                        </a:rPr>
                        <a:t>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of</a:t>
                      </a:r>
                    </a:p>
                    <a:p>
                      <a:pPr lvl="0" algn="ctr"/>
                      <a:r>
                        <a:rPr lang="en-GB" sz="1200">
                          <a:latin typeface="Segoe Print" pitchFamily="2"/>
                        </a:rPr>
                        <a:t>big</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latin typeface="Segoe Print" pitchFamily="2"/>
                        </a:rPr>
                        <a:t>Fish</a:t>
                      </a:r>
                    </a:p>
                    <a:p>
                      <a:pPr lvl="0" algn="ctr"/>
                      <a:r>
                        <a:rPr lang="en-GB" sz="1200">
                          <a:latin typeface="Segoe Print" pitchFamily="2"/>
                        </a:rPr>
                        <a:t>picnic</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9229880"/>
                  </a:ext>
                </a:extLst>
              </a:tr>
              <a:tr h="370844">
                <a:tc>
                  <a:txBody>
                    <a:bodyPr/>
                    <a:lstStyle/>
                    <a:p>
                      <a:pPr lvl="0" algn="ctr"/>
                      <a:r>
                        <a:rPr lang="en-GB" sz="1200">
                          <a:solidFill>
                            <a:srgbClr val="000000"/>
                          </a:solidFill>
                          <a:latin typeface="Segoe Print" pitchFamily="2"/>
                        </a:rPr>
                        <a:t>We </a:t>
                      </a:r>
                    </a:p>
                    <a:p>
                      <a:pPr lvl="0" algn="ctr"/>
                      <a:r>
                        <a:rPr lang="en-GB" sz="1200">
                          <a:solidFill>
                            <a:srgbClr val="000000"/>
                          </a:solidFill>
                          <a:latin typeface="Segoe Print" pitchFamily="2"/>
                        </a:rPr>
                        <a:t>I</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had</a:t>
                      </a:r>
                    </a:p>
                    <a:p>
                      <a:pPr lvl="0" algn="ctr"/>
                      <a:r>
                        <a:rPr lang="en-GB" sz="1200">
                          <a:solidFill>
                            <a:srgbClr val="000000"/>
                          </a:solidFill>
                          <a:latin typeface="Segoe Print" pitchFamily="2"/>
                        </a:rPr>
                        <a:t>got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ready</a:t>
                      </a:r>
                    </a:p>
                    <a:p>
                      <a:pPr lvl="0" algn="ctr"/>
                      <a:r>
                        <a:rPr lang="en-GB" sz="1200">
                          <a:solidFill>
                            <a:srgbClr val="000000"/>
                          </a:solidFill>
                          <a:latin typeface="Segoe Print" pitchFamily="2"/>
                        </a:rPr>
                        <a:t>to</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get </a:t>
                      </a:r>
                    </a:p>
                    <a:p>
                      <a:pPr lvl="0" algn="ctr"/>
                      <a:r>
                        <a:rPr lang="en-GB" sz="1200">
                          <a:solidFill>
                            <a:srgbClr val="000000"/>
                          </a:solidFill>
                          <a:latin typeface="Segoe Print" pitchFamily="2"/>
                        </a:rPr>
                        <a:t>to</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go</a:t>
                      </a:r>
                    </a:p>
                    <a:p>
                      <a:pPr lvl="0" algn="ctr"/>
                      <a:r>
                        <a:rPr lang="en-GB" sz="1200">
                          <a:solidFill>
                            <a:srgbClr val="000000"/>
                          </a:solidFill>
                          <a:latin typeface="Segoe Print" pitchFamily="2"/>
                        </a:rPr>
                        <a:t>my</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bag</a:t>
                      </a:r>
                    </a:p>
                    <a:p>
                      <a:pPr lvl="0" algn="ctr"/>
                      <a:r>
                        <a:rPr lang="en-GB" sz="1200">
                          <a:solidFill>
                            <a:srgbClr val="000000"/>
                          </a:solidFill>
                          <a:latin typeface="Segoe Print" pitchFamily="2"/>
                        </a:rPr>
                        <a:t>home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913989"/>
                  </a:ext>
                </a:extLst>
              </a:tr>
              <a:tr h="370844">
                <a:tc>
                  <a:txBody>
                    <a:bodyPr/>
                    <a:lstStyle/>
                    <a:p>
                      <a:pPr lvl="0" algn="ctr"/>
                      <a:r>
                        <a:rPr lang="en-GB" sz="1200">
                          <a:solidFill>
                            <a:srgbClr val="000000"/>
                          </a:solidFill>
                          <a:latin typeface="Segoe Print" pitchFamily="2"/>
                        </a:rPr>
                        <a:t>I</a:t>
                      </a:r>
                    </a:p>
                    <a:p>
                      <a:pPr lvl="0" algn="ctr"/>
                      <a:r>
                        <a:rPr lang="en-GB" sz="1200">
                          <a:solidFill>
                            <a:srgbClr val="000000"/>
                          </a:solidFill>
                          <a:latin typeface="Segoe Print" pitchFamily="2"/>
                        </a:rPr>
                        <a:t>We </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saw</a:t>
                      </a:r>
                    </a:p>
                    <a:p>
                      <a:pPr lvl="0" algn="ctr"/>
                      <a:r>
                        <a:rPr lang="en-GB" sz="1200">
                          <a:solidFill>
                            <a:srgbClr val="000000"/>
                          </a:solidFill>
                          <a:latin typeface="Segoe Print" pitchFamily="2"/>
                        </a:rPr>
                        <a:t>had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lots</a:t>
                      </a:r>
                    </a:p>
                    <a:p>
                      <a:pPr lvl="0" algn="ctr"/>
                      <a:r>
                        <a:rPr lang="en-GB" sz="1200">
                          <a:solidFill>
                            <a:srgbClr val="000000"/>
                          </a:solidFill>
                          <a:latin typeface="Segoe Print" pitchFamily="2"/>
                        </a:rPr>
                        <a:t>a</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good</a:t>
                      </a:r>
                    </a:p>
                    <a:p>
                      <a:pPr lvl="0" algn="ctr"/>
                      <a:r>
                        <a:rPr lang="en-GB" sz="1200">
                          <a:solidFill>
                            <a:srgbClr val="000000"/>
                          </a:solidFill>
                          <a:latin typeface="Segoe Print" pitchFamily="2"/>
                        </a:rPr>
                        <a:t>of</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big</a:t>
                      </a:r>
                    </a:p>
                    <a:p>
                      <a:pPr lvl="0" algn="ctr"/>
                      <a:r>
                        <a:rPr lang="en-GB" sz="1200">
                          <a:solidFill>
                            <a:srgbClr val="000000"/>
                          </a:solidFill>
                          <a:latin typeface="Segoe Print" pitchFamily="2"/>
                        </a:rPr>
                        <a:t>new</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things</a:t>
                      </a:r>
                    </a:p>
                    <a:p>
                      <a:pPr lvl="0" algn="ctr"/>
                      <a:r>
                        <a:rPr lang="en-GB" sz="1200">
                          <a:solidFill>
                            <a:srgbClr val="000000"/>
                          </a:solidFill>
                          <a:latin typeface="Segoe Print" pitchFamily="2"/>
                        </a:rPr>
                        <a:t>adventure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470036"/>
                  </a:ext>
                </a:extLst>
              </a:tr>
              <a:tr h="370844">
                <a:tc>
                  <a:txBody>
                    <a:bodyPr/>
                    <a:lstStyle/>
                    <a:p>
                      <a:pPr lvl="0" algn="ctr"/>
                      <a:r>
                        <a:rPr lang="en-GB" sz="1200">
                          <a:solidFill>
                            <a:srgbClr val="000000"/>
                          </a:solidFill>
                          <a:latin typeface="Segoe Print" pitchFamily="2"/>
                        </a:rPr>
                        <a:t>______________</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went</a:t>
                      </a:r>
                    </a:p>
                    <a:p>
                      <a:pPr lvl="0" algn="ctr"/>
                      <a:endParaRPr lang="en-GB" sz="1200">
                        <a:solidFill>
                          <a:srgbClr val="000000"/>
                        </a:solidFill>
                        <a:latin typeface="Segoe Print" pitchFamily="2"/>
                      </a:endParaRP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back</a:t>
                      </a:r>
                    </a:p>
                    <a:p>
                      <a:pPr lvl="0" algn="ctr"/>
                      <a:r>
                        <a:rPr lang="en-GB" sz="1200">
                          <a:solidFill>
                            <a:srgbClr val="000000"/>
                          </a:solidFill>
                          <a:latin typeface="Segoe Print" pitchFamily="2"/>
                        </a:rPr>
                        <a:t>home</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and</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short</a:t>
                      </a:r>
                    </a:p>
                    <a:p>
                      <a:pPr lvl="0" algn="ctr"/>
                      <a:r>
                        <a:rPr lang="en-GB" sz="1200">
                          <a:solidFill>
                            <a:srgbClr val="000000"/>
                          </a:solidFill>
                          <a:latin typeface="Segoe Print" pitchFamily="2"/>
                        </a:rPr>
                        <a:t>fell</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lvl="0" algn="ctr"/>
                      <a:r>
                        <a:rPr lang="en-GB" sz="1200">
                          <a:solidFill>
                            <a:srgbClr val="000000"/>
                          </a:solidFill>
                          <a:latin typeface="Segoe Print" pitchFamily="2"/>
                        </a:rPr>
                        <a:t>asleep</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fontAlgn="auto" hangingPunct="1">
                        <a:lnSpc>
                          <a:spcPct val="100000"/>
                        </a:lnSpc>
                        <a:spcBef>
                          <a:spcPts val="0"/>
                        </a:spcBef>
                        <a:spcAft>
                          <a:spcPts val="0"/>
                        </a:spcAft>
                        <a:buNone/>
                        <a:tabLst/>
                      </a:pPr>
                      <a:r>
                        <a:rPr lang="en-GB" sz="2000" b="1">
                          <a:solidFill>
                            <a:srgbClr val="000000"/>
                          </a:solidFill>
                          <a:latin typeface="Segoe Print" pitchFamily="2"/>
                        </a:rPr>
                        <a:t>.</a:t>
                      </a:r>
                    </a:p>
                  </a:txBody>
                  <a:tcP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831770"/>
                  </a:ext>
                </a:extLst>
              </a:tr>
            </a:tbl>
          </a:graphicData>
        </a:graphic>
      </p:graphicFrame>
      <p:sp>
        <p:nvSpPr>
          <p:cNvPr id="5" name="Rectangle 6"/>
          <p:cNvSpPr/>
          <p:nvPr/>
        </p:nvSpPr>
        <p:spPr>
          <a:xfrm>
            <a:off x="148617" y="1913930"/>
            <a:ext cx="1678664" cy="369335"/>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Segoe Print" pitchFamily="2"/>
              </a:rPr>
              <a:t>Paragraph 3</a:t>
            </a:r>
          </a:p>
        </p:txBody>
      </p:sp>
      <p:sp>
        <p:nvSpPr>
          <p:cNvPr id="6" name="TextBox 3"/>
          <p:cNvSpPr txBox="1"/>
          <p:nvPr/>
        </p:nvSpPr>
        <p:spPr>
          <a:xfrm>
            <a:off x="397041" y="4596899"/>
            <a:ext cx="9185358" cy="1077218"/>
          </a:xfrm>
          <a:prstGeom prst="rect">
            <a:avLst/>
          </a:prstGeom>
          <a:noFill/>
          <a:ln cap="flat">
            <a:noFill/>
          </a:ln>
        </p:spPr>
        <p:txBody>
          <a:bodyPr vert="horz" wrap="square" lIns="91440" tIns="45720" rIns="91440" bIns="45720" anchor="t" anchorCtr="1"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70C0"/>
                </a:solidFill>
                <a:uFillTx/>
                <a:latin typeface="Segoe Print" pitchFamily="2"/>
                <a:cs typeface="Arial" pitchFamily="34"/>
              </a:rPr>
              <a:t>I liked _______________________________________________ in my story.</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0" cap="none" spc="0" baseline="0">
              <a:solidFill>
                <a:srgbClr val="0070C0"/>
              </a:solidFill>
              <a:uFillTx/>
              <a:latin typeface="Segoe Print" pitchFamily="2"/>
              <a:cs typeface="Arial" pitchFamily="34"/>
            </a:endParaRP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70C0"/>
                </a:solidFill>
                <a:uFillTx/>
                <a:latin typeface="Segoe Print" pitchFamily="2"/>
                <a:cs typeface="Arial" pitchFamily="34"/>
              </a:rPr>
              <a:t>It was _______________________________________________________________ .</a:t>
            </a:r>
          </a:p>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0" i="0" u="none" strike="noStrike" kern="0" cap="none" spc="0" baseline="0">
              <a:solidFill>
                <a:srgbClr val="7030A0"/>
              </a:solidFill>
              <a:uFillTx/>
              <a:latin typeface="Segoe Print" pitchFamily="2"/>
              <a:cs typeface="Arial" pitchFamily="34"/>
            </a:endParaRPr>
          </a:p>
        </p:txBody>
      </p:sp>
      <p:pic>
        <p:nvPicPr>
          <p:cNvPr id="7" name="Audio 10">
            <a:extLst>
              <a:ext uri="{FF2B5EF4-FFF2-40B4-BE49-F238E27FC236}">
                <a16:creationId xmlns:a16="http://schemas.microsoft.com/office/drawing/2014/main" id="{00000000-0000-0000-0000-00000000000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4" y="6032497"/>
            <a:ext cx="609603" cy="609603"/>
          </a:xfrm>
          <a:prstGeom prst="rect">
            <a:avLst/>
          </a:prstGeom>
          <a:noFill/>
          <a:ln cap="flat">
            <a:noFill/>
          </a:ln>
        </p:spPr>
      </p:pic>
    </p:spTree>
  </p:cSld>
  <p:clrMapOvr>
    <a:masterClrMapping/>
  </p:clrMapOvr>
  <p:transition spd="slow" advTm="11812">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p:endCondLst>
                    <p:cond evt="onNext" delay="0">
                      <p:tgtEl>
                        <p:sldTgt/>
                      </p:tgtEl>
                    </p:cond>
                    <p:cond evt="onPrev" delay="0">
                      <p:tgtEl>
                        <p:sldTgt/>
                      </p:tgtEl>
                    </p:cond>
                  </p:endCondLst>
                </p:cTn>
                <p:tgtEl>
                  <p:spTgt spid="7"/>
                </p:tgtEl>
              </p:cMediaNode>
            </p:audio>
          </p:childTnLst>
        </p:cTn>
      </p:par>
    </p:tnLst>
  </p:timing>
</p:sld>
</file>

<file path=ppt/theme/theme1.xml><?xml version="1.0" encoding="utf-8"?>
<a:theme xmlns:a="http://schemas.openxmlformats.org/drawingml/2006/main" name="Sl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7044A1C68BD4C94A30BCF35C50B21" ma:contentTypeVersion="6" ma:contentTypeDescription="Create a new document." ma:contentTypeScope="" ma:versionID="1b176be6737bea82aa036f5de0ec208a">
  <xsd:schema xmlns:xsd="http://www.w3.org/2001/XMLSchema" xmlns:xs="http://www.w3.org/2001/XMLSchema" xmlns:p="http://schemas.microsoft.com/office/2006/metadata/properties" xmlns:ns2="b56fac23-60d4-4943-8ef5-74c6083a7b6c" targetNamespace="http://schemas.microsoft.com/office/2006/metadata/properties" ma:root="true" ma:fieldsID="a849d26107bce6f199e44061d0f19b66" ns2:_="">
    <xsd:import namespace="b56fac23-60d4-4943-8ef5-74c6083a7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6fac23-60d4-4943-8ef5-74c6083a7b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D1266D-08E7-492B-A527-61BAAF9E517A}"/>
</file>

<file path=customXml/itemProps2.xml><?xml version="1.0" encoding="utf-8"?>
<ds:datastoreItem xmlns:ds="http://schemas.openxmlformats.org/officeDocument/2006/customXml" ds:itemID="{1FCD4104-4CA3-4FD9-B826-47E189C3EC2C}"/>
</file>

<file path=customXml/itemProps3.xml><?xml version="1.0" encoding="utf-8"?>
<ds:datastoreItem xmlns:ds="http://schemas.openxmlformats.org/officeDocument/2006/customXml" ds:itemID="{2AE7BC64-C9AD-411B-A946-00640B28C09C}"/>
</file>

<file path=docProps/app.xml><?xml version="1.0" encoding="utf-8"?>
<Properties xmlns="http://schemas.openxmlformats.org/officeDocument/2006/extended-properties" xmlns:vt="http://schemas.openxmlformats.org/officeDocument/2006/docPropsVTypes">
  <Template>Slice</Template>
  <TotalTime>407</TotalTime>
  <Words>2083</Words>
  <Application>Microsoft Office PowerPoint</Application>
  <PresentationFormat>Widescreen</PresentationFormat>
  <Paragraphs>196</Paragraphs>
  <Slides>12</Slides>
  <Notes>0</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Segoe Print</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Taylor</dc:creator>
  <cp:lastModifiedBy>Paula Candish</cp:lastModifiedBy>
  <cp:revision>23</cp:revision>
  <dcterms:created xsi:type="dcterms:W3CDTF">2021-02-05T09:45:04Z</dcterms:created>
  <dcterms:modified xsi:type="dcterms:W3CDTF">2021-02-10T12:49:25Z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0x010100E607044A1C68BD4C94A30BCF35C50B21</vt:lpwstr>
  </property>
</Properties>
</file>