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72" r:id="rId13"/>
    <p:sldId id="277" r:id="rId14"/>
    <p:sldId id="279" r:id="rId15"/>
    <p:sldId id="273" r:id="rId16"/>
    <p:sldId id="274" r:id="rId17"/>
    <p:sldId id="275" r:id="rId18"/>
    <p:sldId id="276" r:id="rId19"/>
    <p:sldId id="278" r:id="rId20"/>
    <p:sldId id="267" r:id="rId21"/>
    <p:sldId id="280" r:id="rId22"/>
    <p:sldId id="268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1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85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4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1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6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6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3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66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5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57E6A-F961-4267-8641-D309AFADFBE0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E25D-3FD1-46DE-A0A3-B12DED87E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000" dirty="0">
                <a:solidFill>
                  <a:srgbClr val="7030A0"/>
                </a:solidFill>
              </a:rPr>
              <a:t>Year 3 Maths Work 4 </a:t>
            </a:r>
            <a:endParaRPr lang="en-GB" sz="7000" dirty="0">
              <a:solidFill>
                <a:srgbClr val="7030A0"/>
              </a:solidFill>
              <a:cs typeface="Calibri Ligh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500" dirty="0" smtClean="0">
                <a:solidFill>
                  <a:srgbClr val="7030A0"/>
                </a:solidFill>
              </a:rPr>
              <a:t>Monday 1</a:t>
            </a:r>
            <a:r>
              <a:rPr lang="en-GB" sz="3500" baseline="30000" dirty="0" smtClean="0">
                <a:solidFill>
                  <a:srgbClr val="7030A0"/>
                </a:solidFill>
              </a:rPr>
              <a:t>st</a:t>
            </a:r>
            <a:r>
              <a:rPr lang="en-GB" sz="3500" dirty="0" smtClean="0">
                <a:solidFill>
                  <a:srgbClr val="7030A0"/>
                </a:solidFill>
              </a:rPr>
              <a:t>  </a:t>
            </a:r>
            <a:r>
              <a:rPr lang="en-GB" sz="3500" dirty="0" smtClean="0">
                <a:solidFill>
                  <a:srgbClr val="7030A0"/>
                </a:solidFill>
              </a:rPr>
              <a:t>Febr</a:t>
            </a:r>
            <a:r>
              <a:rPr lang="en-GB" sz="3500" dirty="0" smtClean="0">
                <a:solidFill>
                  <a:srgbClr val="7030A0"/>
                </a:solidFill>
              </a:rPr>
              <a:t>uary </a:t>
            </a:r>
            <a:r>
              <a:rPr lang="en-GB" sz="3500" dirty="0">
                <a:solidFill>
                  <a:srgbClr val="7030A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49076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2052637"/>
            <a:ext cx="9486900" cy="275272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769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846" y="3860189"/>
            <a:ext cx="10261778" cy="3257184"/>
          </a:xfrm>
        </p:spPr>
        <p:txBody>
          <a:bodyPr>
            <a:normAutofit fontScale="90000"/>
          </a:bodyPr>
          <a:lstStyle/>
          <a:p>
            <a:r>
              <a:rPr lang="en-GB" sz="6100" dirty="0">
                <a:solidFill>
                  <a:srgbClr val="7030A0"/>
                </a:solidFill>
                <a:latin typeface="Letter-join No-Lead 36"/>
              </a:rPr>
              <a:t>LO: </a:t>
            </a:r>
            <a:r>
              <a:rPr lang="en-GB" sz="6100" dirty="0" smtClean="0">
                <a:solidFill>
                  <a:srgbClr val="7030A0"/>
                </a:solidFill>
                <a:latin typeface="Letter-join No-Lead 36"/>
              </a:rPr>
              <a:t>Select an amoun</a:t>
            </a:r>
            <a:r>
              <a:rPr lang="en-GB" sz="6100" dirty="0" smtClean="0">
                <a:solidFill>
                  <a:srgbClr val="7030A0"/>
                </a:solidFill>
                <a:latin typeface="Letter-join No-Lead 36"/>
              </a:rPr>
              <a:t>t of money</a:t>
            </a:r>
            <a:br>
              <a:rPr lang="en-GB" sz="6100" dirty="0" smtClean="0">
                <a:solidFill>
                  <a:srgbClr val="7030A0"/>
                </a:solidFill>
                <a:latin typeface="Letter-join No-Lead 36"/>
              </a:rPr>
            </a:br>
            <a:r>
              <a:rPr lang="en-GB" sz="6100" dirty="0">
                <a:solidFill>
                  <a:srgbClr val="7030A0"/>
                </a:solidFill>
                <a:latin typeface="Letter-join No-Lead 36"/>
              </a:rPr>
              <a:t/>
            </a:r>
            <a:br>
              <a:rPr lang="en-GB" sz="6100" dirty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7030A0"/>
                </a:solidFill>
                <a:latin typeface="Letter-join No-Lead 36"/>
              </a:rPr>
              <a:t>How much do I need to make?</a:t>
            </a:r>
            <a:br>
              <a:rPr lang="en-GB" sz="3900" dirty="0" smtClean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>
                <a:solidFill>
                  <a:srgbClr val="7030A0"/>
                </a:solidFill>
                <a:latin typeface="Letter-join No-Lead 36"/>
              </a:rPr>
              <a:t/>
            </a:r>
            <a:br>
              <a:rPr lang="en-GB" sz="3900" dirty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7030A0"/>
                </a:solidFill>
                <a:latin typeface="Letter-join No-Lead 36"/>
              </a:rPr>
              <a:t>How many pounds? How many pence?</a:t>
            </a:r>
            <a:br>
              <a:rPr lang="en-GB" sz="3900" dirty="0" smtClean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>
                <a:solidFill>
                  <a:srgbClr val="7030A0"/>
                </a:solidFill>
                <a:latin typeface="Letter-join No-Lead 36"/>
              </a:rPr>
              <a:t/>
            </a:r>
            <a:br>
              <a:rPr lang="en-GB" sz="3900" dirty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7030A0"/>
                </a:solidFill>
                <a:latin typeface="Letter-join No-Lead 36"/>
              </a:rPr>
              <a:t>Which coins can I use?</a:t>
            </a:r>
            <a:br>
              <a:rPr lang="en-GB" sz="3900" dirty="0" smtClean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>
                <a:solidFill>
                  <a:srgbClr val="7030A0"/>
                </a:solidFill>
                <a:latin typeface="Letter-join No-Lead 36"/>
              </a:rPr>
              <a:t/>
            </a:r>
            <a:br>
              <a:rPr lang="en-GB" sz="3900" dirty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7030A0"/>
                </a:solidFill>
                <a:latin typeface="Letter-join No-Lead 36"/>
              </a:rPr>
              <a:t>Circle or draw the coins needed</a:t>
            </a:r>
            <a: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</a:br>
            <a: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</a:br>
            <a: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</a:br>
            <a:endParaRPr lang="en-GB" sz="3300" dirty="0">
              <a:solidFill>
                <a:srgbClr val="7030A0"/>
              </a:solidFill>
              <a:latin typeface="Letter-join No-Lead 36" panose="02000503000000020003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99956" y="-130923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rgbClr val="7030A0"/>
                </a:solidFill>
                <a:latin typeface="Letter-join No-Lead 36"/>
              </a:rPr>
              <a:t>1.2.21</a:t>
            </a:r>
            <a:endParaRPr lang="en-GB" dirty="0">
              <a:solidFill>
                <a:srgbClr val="7030A0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1" y="5848718"/>
            <a:ext cx="990600" cy="82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7831" y="6368012"/>
            <a:ext cx="31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White Rose Resources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5927" y="60653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Work 4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1628775"/>
            <a:ext cx="5686425" cy="36004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24554" y="1628775"/>
            <a:ext cx="677008" cy="773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4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Work 4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07" y="2519363"/>
            <a:ext cx="5727042" cy="1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8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2409825"/>
            <a:ext cx="6105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4.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709737"/>
            <a:ext cx="6000750" cy="34385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95625" y="1806576"/>
            <a:ext cx="677008" cy="773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8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5.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529" y="1825625"/>
            <a:ext cx="5495925" cy="3790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95625" y="1806576"/>
            <a:ext cx="677008" cy="773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8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6.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7" y="1219200"/>
            <a:ext cx="53054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5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9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7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632" y="277201"/>
            <a:ext cx="4235329" cy="64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07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Work 4 ANSWERS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61" y="1690688"/>
            <a:ext cx="5727042" cy="186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07" y="4005874"/>
            <a:ext cx="5727042" cy="186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64269" y="2265609"/>
            <a:ext cx="817685" cy="101111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409592" y="2099898"/>
            <a:ext cx="735623" cy="8338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092620" y="2477114"/>
            <a:ext cx="735623" cy="8338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798855" y="2106615"/>
            <a:ext cx="735623" cy="8338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748004" y="5057441"/>
            <a:ext cx="817685" cy="79906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902029" y="4328291"/>
            <a:ext cx="817685" cy="79906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65689" y="4434317"/>
            <a:ext cx="817685" cy="79906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873739" y="4921377"/>
            <a:ext cx="817685" cy="79906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278315" y="4951415"/>
            <a:ext cx="817685" cy="79906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0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846" y="3860189"/>
            <a:ext cx="10261778" cy="3257184"/>
          </a:xfrm>
        </p:spPr>
        <p:txBody>
          <a:bodyPr>
            <a:normAutofit fontScale="90000"/>
          </a:bodyPr>
          <a:lstStyle/>
          <a:p>
            <a:r>
              <a:rPr lang="en-GB" sz="6100" dirty="0">
                <a:solidFill>
                  <a:srgbClr val="7030A0"/>
                </a:solidFill>
                <a:latin typeface="Letter-join No-Lead 36"/>
              </a:rPr>
              <a:t>LO: </a:t>
            </a:r>
            <a:r>
              <a:rPr lang="en-GB" sz="6100" dirty="0" smtClean="0">
                <a:solidFill>
                  <a:srgbClr val="7030A0"/>
                </a:solidFill>
                <a:latin typeface="Letter-join No-Lead 36"/>
              </a:rPr>
              <a:t>Select an amoun</a:t>
            </a:r>
            <a:r>
              <a:rPr lang="en-GB" sz="6100" dirty="0" smtClean="0">
                <a:solidFill>
                  <a:srgbClr val="7030A0"/>
                </a:solidFill>
                <a:latin typeface="Letter-join No-Lead 36"/>
              </a:rPr>
              <a:t>t of money</a:t>
            </a:r>
            <a:br>
              <a:rPr lang="en-GB" sz="6100" dirty="0" smtClean="0">
                <a:solidFill>
                  <a:srgbClr val="7030A0"/>
                </a:solidFill>
                <a:latin typeface="Letter-join No-Lead 36"/>
              </a:rPr>
            </a:br>
            <a:r>
              <a:rPr lang="en-GB" sz="6100" dirty="0">
                <a:solidFill>
                  <a:srgbClr val="7030A0"/>
                </a:solidFill>
                <a:latin typeface="Letter-join No-Lead 36"/>
              </a:rPr>
              <a:t/>
            </a:r>
            <a:br>
              <a:rPr lang="en-GB" sz="6100" dirty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7030A0"/>
                </a:solidFill>
                <a:latin typeface="Letter-join No-Lead 36"/>
              </a:rPr>
              <a:t>How much do I need to make?</a:t>
            </a:r>
            <a:br>
              <a:rPr lang="en-GB" sz="3900" dirty="0" smtClean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>
                <a:solidFill>
                  <a:srgbClr val="7030A0"/>
                </a:solidFill>
                <a:latin typeface="Letter-join No-Lead 36"/>
              </a:rPr>
              <a:t/>
            </a:r>
            <a:br>
              <a:rPr lang="en-GB" sz="3900" dirty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7030A0"/>
                </a:solidFill>
                <a:latin typeface="Letter-join No-Lead 36"/>
              </a:rPr>
              <a:t>How many pounds? How many pence?</a:t>
            </a:r>
            <a:br>
              <a:rPr lang="en-GB" sz="3900" dirty="0" smtClean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>
                <a:solidFill>
                  <a:srgbClr val="7030A0"/>
                </a:solidFill>
                <a:latin typeface="Letter-join No-Lead 36"/>
              </a:rPr>
              <a:t/>
            </a:r>
            <a:br>
              <a:rPr lang="en-GB" sz="3900" dirty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7030A0"/>
                </a:solidFill>
                <a:latin typeface="Letter-join No-Lead 36"/>
              </a:rPr>
              <a:t>Which coins can I use?</a:t>
            </a:r>
            <a:br>
              <a:rPr lang="en-GB" sz="3900" dirty="0" smtClean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>
                <a:solidFill>
                  <a:srgbClr val="7030A0"/>
                </a:solidFill>
                <a:latin typeface="Letter-join No-Lead 36"/>
              </a:rPr>
              <a:t/>
            </a:r>
            <a:br>
              <a:rPr lang="en-GB" sz="3900" dirty="0">
                <a:solidFill>
                  <a:srgbClr val="7030A0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7030A0"/>
                </a:solidFill>
                <a:latin typeface="Letter-join No-Lead 36"/>
              </a:rPr>
              <a:t>Circle or draw the coins needed</a:t>
            </a:r>
            <a: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</a:br>
            <a: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</a:br>
            <a: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7030A0"/>
                </a:solidFill>
                <a:latin typeface="Letter-join No-Lead 36" panose="02000503000000020003" pitchFamily="50" charset="0"/>
              </a:rPr>
            </a:br>
            <a:endParaRPr lang="en-GB" sz="3300" dirty="0">
              <a:solidFill>
                <a:srgbClr val="7030A0"/>
              </a:solidFill>
              <a:latin typeface="Letter-join No-Lead 36" panose="02000503000000020003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99956" y="-130923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rgbClr val="7030A0"/>
                </a:solidFill>
                <a:latin typeface="Letter-join No-Lead 36"/>
              </a:rPr>
              <a:t>1.2.21</a:t>
            </a:r>
            <a:endParaRPr lang="en-GB" dirty="0">
              <a:solidFill>
                <a:srgbClr val="7030A0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1" y="5848718"/>
            <a:ext cx="990600" cy="82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7831" y="6368012"/>
            <a:ext cx="31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White Rose Resources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7766" y="61900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14" y="2040181"/>
            <a:ext cx="5648325" cy="35337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33346" y="1969477"/>
            <a:ext cx="677008" cy="773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0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2409825"/>
            <a:ext cx="6105525" cy="2038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7315" y="3086100"/>
            <a:ext cx="1151793" cy="110783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22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4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652587"/>
            <a:ext cx="6076950" cy="35528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38854" y="1652587"/>
            <a:ext cx="677008" cy="773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43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5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825625"/>
            <a:ext cx="5448300" cy="3733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98177" y="1690688"/>
            <a:ext cx="677008" cy="773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66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6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062" y="1608626"/>
            <a:ext cx="5791200" cy="4467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45423" y="1438763"/>
            <a:ext cx="677008" cy="7737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8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7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30" y="365125"/>
            <a:ext cx="4196589" cy="63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3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3" y="221822"/>
            <a:ext cx="10515600" cy="1325563"/>
          </a:xfrm>
        </p:spPr>
        <p:txBody>
          <a:bodyPr/>
          <a:lstStyle/>
          <a:p>
            <a:r>
              <a:rPr lang="en-GB" u="sng" dirty="0">
                <a:solidFill>
                  <a:srgbClr val="7030A0"/>
                </a:solidFill>
                <a:latin typeface="Letter-join No-Lead 36"/>
              </a:rPr>
              <a:t>Warm 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986" y="106973"/>
            <a:ext cx="8058150" cy="65913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939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9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78383" y="703384"/>
            <a:ext cx="7072533" cy="559667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9810" y="62178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15" y="198071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7030A0"/>
                </a:solidFill>
              </a:rPr>
              <a:t>Let’s try together</a:t>
            </a:r>
            <a:endParaRPr lang="en-GB" u="sng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5751" t="6135" r="21396" b="17083"/>
          <a:stretch/>
        </p:blipFill>
        <p:spPr>
          <a:xfrm>
            <a:off x="1925516" y="1213338"/>
            <a:ext cx="7781192" cy="5346932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3109" y="60729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205" t="5528" r="22533" b="16678"/>
          <a:stretch/>
        </p:blipFill>
        <p:spPr>
          <a:xfrm>
            <a:off x="2215660" y="808891"/>
            <a:ext cx="7262447" cy="51874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211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657" t="6420" r="22336" b="18391"/>
          <a:stretch/>
        </p:blipFill>
        <p:spPr>
          <a:xfrm>
            <a:off x="2110152" y="589085"/>
            <a:ext cx="7913835" cy="548639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769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955" t="7347" r="21737" b="15870"/>
          <a:stretch/>
        </p:blipFill>
        <p:spPr>
          <a:xfrm>
            <a:off x="2092568" y="852060"/>
            <a:ext cx="7785319" cy="531134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634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7030A0"/>
                </a:solidFill>
              </a:rPr>
              <a:t>True or false?</a:t>
            </a:r>
            <a:endParaRPr lang="en-GB" u="sng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74063" y="1825625"/>
            <a:ext cx="7643873" cy="435133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4833" y="60244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154</Words>
  <Application>Microsoft Office PowerPoint</Application>
  <PresentationFormat>Widescreen</PresentationFormat>
  <Paragraphs>28</Paragraphs>
  <Slides>25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Letter-join No-Lead 36</vt:lpstr>
      <vt:lpstr>Office Theme</vt:lpstr>
      <vt:lpstr>Year 3 Maths Work 4 </vt:lpstr>
      <vt:lpstr>LO: Select an amount of money  How much do I need to make?  How many pounds? How many pence?  Which coins can I use?  Circle or draw the coins needed   </vt:lpstr>
      <vt:lpstr>Warm up</vt:lpstr>
      <vt:lpstr>PowerPoint Presentation</vt:lpstr>
      <vt:lpstr>Let’s try together</vt:lpstr>
      <vt:lpstr>PowerPoint Presentation</vt:lpstr>
      <vt:lpstr>PowerPoint Presentation</vt:lpstr>
      <vt:lpstr>PowerPoint Presentation</vt:lpstr>
      <vt:lpstr>True or false?</vt:lpstr>
      <vt:lpstr>PowerPoint Presentation</vt:lpstr>
      <vt:lpstr>LO: Select an amount of money  How much do I need to make?  How many pounds? How many pence?  Which coins can I use?  Circle or draw the coins needed   </vt:lpstr>
      <vt:lpstr>Work 4 </vt:lpstr>
      <vt:lpstr>Work 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4 ANSWERS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Maths Work 4</dc:title>
  <dc:creator>Jennie Bolton</dc:creator>
  <cp:lastModifiedBy>Jennie Bolton</cp:lastModifiedBy>
  <cp:revision>30</cp:revision>
  <dcterms:created xsi:type="dcterms:W3CDTF">2021-01-31T14:54:16Z</dcterms:created>
  <dcterms:modified xsi:type="dcterms:W3CDTF">2021-01-31T15:27:16Z</dcterms:modified>
</cp:coreProperties>
</file>