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503" r:id="rId3"/>
    <p:sldId id="504" r:id="rId4"/>
    <p:sldId id="261" r:id="rId5"/>
    <p:sldId id="487" r:id="rId6"/>
    <p:sldId id="488" r:id="rId7"/>
    <p:sldId id="370" r:id="rId8"/>
    <p:sldId id="376" r:id="rId9"/>
    <p:sldId id="491" r:id="rId10"/>
    <p:sldId id="492" r:id="rId11"/>
    <p:sldId id="493" r:id="rId12"/>
    <p:sldId id="377" r:id="rId13"/>
    <p:sldId id="494" r:id="rId14"/>
    <p:sldId id="495" r:id="rId15"/>
    <p:sldId id="496" r:id="rId16"/>
    <p:sldId id="374" r:id="rId17"/>
    <p:sldId id="324" r:id="rId18"/>
    <p:sldId id="498" r:id="rId19"/>
    <p:sldId id="499" r:id="rId20"/>
    <p:sldId id="501" r:id="rId21"/>
    <p:sldId id="500" r:id="rId22"/>
    <p:sldId id="502" r:id="rId23"/>
    <p:sldId id="505" r:id="rId24"/>
    <p:sldId id="506" r:id="rId25"/>
    <p:sldId id="509" r:id="rId26"/>
    <p:sldId id="508" r:id="rId27"/>
    <p:sldId id="507" r:id="rId28"/>
    <p:sldId id="510" r:id="rId29"/>
    <p:sldId id="511" r:id="rId30"/>
    <p:sldId id="2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ED8"/>
    <a:srgbClr val="2F528F"/>
    <a:srgbClr val="F6FFFF"/>
    <a:srgbClr val="E5FFE5"/>
    <a:srgbClr val="CCFFCC"/>
    <a:srgbClr val="A3F3B6"/>
    <a:srgbClr val="79FFB6"/>
    <a:srgbClr val="BCF6CA"/>
    <a:srgbClr val="A0F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 snapToObjects="1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11/02/2021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935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87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72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312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939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83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035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48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19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069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1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01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85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94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344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7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50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7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93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16270-8738-4A9D-99DB-CA8583EBB3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5666" y="298983"/>
            <a:ext cx="993979" cy="6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00D3-3353-4685-B88F-123D6A8A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E758C-03ED-4C58-AD32-F5654CDB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1BE92-B450-4858-9AE1-8F9BF408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70EC-3807-4130-A819-5F86B990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1F64-805F-4F9F-8190-6241771C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1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3A1B-CDED-44EC-BBE1-631C0251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FFDB-BD2B-4B00-B7EB-3DEC773B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38CCD-E6A0-4B91-8C2E-BBA011CA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44778-DD97-43D8-8FE0-0B807D562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7E3B-AA82-454F-8E50-9F2CE8FF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3F29-ADCC-4D25-BAB3-49CA090C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0468A-4B16-45E1-8E7A-03DBE0A1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499CC-398D-4DAA-AB23-50F172D6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AE9FA-F91E-4468-80C4-ABE43AFD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30E8-D12A-470A-B7E3-49FF35D4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8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CC41-4D56-4910-88B3-57C06379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3CCE0-4BDF-4FF7-96F9-C4BD62119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EB44D-738F-464C-83CF-D301A82DD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809E-E8BA-4CF1-873A-4FF748B9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4D3AA-8C43-4003-B5F8-8BF1AF45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1376E-2891-44EB-BF33-F68FBB7F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00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035F3-99C0-4BB1-84B5-28C5F7ED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78625-0114-4DFA-8104-B7242375E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6FEA8-5404-4F3D-958A-C1645F75C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A9699-5105-4A45-8869-45F9D6E2B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7F850-7C48-428A-86C2-CD004BA05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119294-0579-4ED2-A26F-60B742A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D1E1B-8ACA-4188-91A6-CBBAFA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41E9A-6159-4A1C-AA42-47D7473C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5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77A2-E51B-416F-BDA8-969855D9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BC076-8C71-434A-B4FF-10D225AF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3E7EF-E786-4D8D-8A33-FD5F1E0B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4EA9B-C40E-45CE-A259-CF2D8368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710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29A9-6095-457F-846D-1B96B565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B4C8B-E54F-473D-B631-B36BA4E6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6BA37-2F40-4C19-B7BD-676C5040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12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E37E-5776-49A8-96C8-9C772705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3ABA7-CA19-469B-A1F6-6D4D6E8E9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639EC-FFEC-43AA-93D4-2571120F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7E97E-1882-4B19-8666-F96637AB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A68A5-509C-4868-B77F-B35F5741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3E99B-2341-4C17-BC24-4503E4BC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77FF-79FA-4C66-9F48-271DD447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3ACB2-3B90-4DA4-A95A-A0E76272E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6E8D1-0C74-425B-B73F-FC54B2542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80742-3F6A-4BBE-A7E6-32FFA03A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A2258-E166-4E4C-8D32-1AB93906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C6832-6C3C-4DCC-9082-755F9764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4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FA9C-F4E5-43D4-AC28-5C18CF6F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FC6EF-3B5B-45EC-A1AA-0636736E4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9A4A-6C0B-4A4B-8ED7-C3DCFF30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34497-4FAF-4530-A39E-967F600E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532C0-1129-4CD8-A60E-7E4FC2C0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96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5EEF0-D060-45E1-A437-93B8FF894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6D34C-5542-45BB-9335-D14BE782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B5474-4D72-41BD-B3A4-883DA51E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5E70C-72FA-488C-A27C-5616D2C8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A8E6C-52CE-45F6-B4FD-6542B94D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8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2595CB-4287-448F-8015-8EDCAD1A13C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25666" y="298983"/>
            <a:ext cx="993979" cy="665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86CBB3-CF65-4F20-8162-1904BEC5C91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8" y="133350"/>
            <a:ext cx="720601" cy="107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02011-F119-445D-B002-D5BFA780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8610-9E62-402D-A7FE-1D91D6533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96AA-C518-4629-8460-0B515B989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FF40-7FA4-4B99-B2F4-75D774D41F10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EF059-E2C0-4758-A364-59EE6589C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384B-C1B2-488D-AA7F-CF6EE461E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6E1A-1797-4DC9-A645-ECCFE7F423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3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3.png"/><Relationship Id="rId2" Type="http://schemas.microsoft.com/office/2007/relationships/media" Target="../media/media14.m4a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4FBC-B4AC-4373-A570-2D9C0B69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5886"/>
          </a:xfrm>
        </p:spPr>
        <p:txBody>
          <a:bodyPr>
            <a:normAutofit/>
          </a:bodyPr>
          <a:lstStyle/>
          <a:p>
            <a:pPr algn="ctr"/>
            <a:r>
              <a:rPr lang="en-GB" sz="11500" dirty="0"/>
              <a:t>English</a:t>
            </a:r>
            <a:br>
              <a:rPr lang="en-GB" sz="11500" dirty="0"/>
            </a:br>
            <a:r>
              <a:rPr lang="en-GB" sz="11500" dirty="0"/>
              <a:t>12.02.21</a:t>
            </a:r>
          </a:p>
        </p:txBody>
      </p:sp>
    </p:spTree>
    <p:extLst>
      <p:ext uri="{BB962C8B-B14F-4D97-AF65-F5344CB8AC3E}">
        <p14:creationId xmlns:p14="http://schemas.microsoft.com/office/powerpoint/2010/main" val="49792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How did you do?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845" y="1731159"/>
            <a:ext cx="9975039" cy="1055608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Rewrite the sentences below, linking them with the most suitable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co-ordinating conjunction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805290" y="3292752"/>
            <a:ext cx="10516151" cy="2009061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love looking after my rabbit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cat.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boat docked in the harbour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passengers could get off.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needed to find out about the Egyptians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library was shut.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8890FC48-9507-4E5C-AFD0-69C88E61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504" y="6051579"/>
            <a:ext cx="4912991" cy="52780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5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</a:t>
            </a:r>
            <a:r>
              <a:rPr lang="en-GB" alt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altLang="en-US" sz="2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GB" alt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FANBOYS</a:t>
            </a:r>
            <a:r>
              <a:rPr lang="en-GB" altLang="en-US" sz="2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82DE16-0B3F-48FD-AEEC-9FA3112D9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865" y="5618428"/>
            <a:ext cx="2102452" cy="117737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FBCE18B-658A-4172-89A9-141ABCA5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99" y="2191951"/>
            <a:ext cx="1109135" cy="101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F049E9-1273-4AFD-95C0-C702C1F8F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"/>
    </mc:Choice>
    <mc:Fallback xmlns="">
      <p:transition spd="slow" advTm="1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Subordinating conjunctions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49D56-EEEF-489C-80C6-966C0957E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547" y="1700212"/>
            <a:ext cx="7031715" cy="4871207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18792" y="5672310"/>
            <a:ext cx="58057" cy="3483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ABC5D7A-425F-4B49-8454-09B4F34EB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17"/>
    </mc:Choice>
    <mc:Fallback xmlns="">
      <p:transition spd="slow" advTm="12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Subordinating conjunctions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351503" y="1693620"/>
            <a:ext cx="11488993" cy="134118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Subordinating conjunctions </a:t>
            </a:r>
            <a:r>
              <a:rPr lang="en-GB" sz="2800" dirty="0">
                <a:solidFill>
                  <a:srgbClr val="002060"/>
                </a:solidFill>
              </a:rPr>
              <a:t>introduce a </a:t>
            </a:r>
            <a:r>
              <a:rPr lang="en-GB" sz="2800" b="1" dirty="0">
                <a:solidFill>
                  <a:srgbClr val="002060"/>
                </a:solidFill>
              </a:rPr>
              <a:t>subordinate clause </a:t>
            </a:r>
            <a:r>
              <a:rPr lang="en-GB" sz="2800" dirty="0">
                <a:solidFill>
                  <a:srgbClr val="002060"/>
                </a:solidFill>
              </a:rPr>
              <a:t>(a group of words containing a </a:t>
            </a:r>
            <a:r>
              <a:rPr lang="en-GB" sz="2800" u="sng" dirty="0">
                <a:solidFill>
                  <a:srgbClr val="002060"/>
                </a:solidFill>
              </a:rPr>
              <a:t>verb</a:t>
            </a:r>
            <a:r>
              <a:rPr lang="en-GB" sz="2800" dirty="0">
                <a:solidFill>
                  <a:srgbClr val="002060"/>
                </a:solidFill>
              </a:rPr>
              <a:t> that depends on the main clause to make sense). We use them to show the reader how ideas and events relate to each other.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1273277" y="4426839"/>
            <a:ext cx="4360608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visited the coast</a:t>
            </a:r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8EE65C60-16D7-47E8-9643-37401CDBC341}"/>
              </a:ext>
            </a:extLst>
          </p:cNvPr>
          <p:cNvSpPr/>
          <p:nvPr/>
        </p:nvSpPr>
        <p:spPr>
          <a:xfrm>
            <a:off x="1522014" y="5002023"/>
            <a:ext cx="3846400" cy="1241457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main clause </a:t>
            </a:r>
            <a:r>
              <a:rPr lang="en-GB" sz="2800" dirty="0">
                <a:solidFill>
                  <a:srgbClr val="002060"/>
                </a:solidFill>
              </a:rPr>
              <a:t>– makes sense on its own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DFDD30-A4F8-4A09-A2C7-38119901C730}"/>
              </a:ext>
            </a:extLst>
          </p:cNvPr>
          <p:cNvSpPr/>
          <p:nvPr/>
        </p:nvSpPr>
        <p:spPr>
          <a:xfrm>
            <a:off x="5810865" y="4426839"/>
            <a:ext cx="4859122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even though </a:t>
            </a:r>
            <a:r>
              <a:rPr lang="en-GB" sz="2800" dirty="0">
                <a:solidFill>
                  <a:srgbClr val="002060"/>
                </a:solidFill>
              </a:rPr>
              <a:t>it was miles away.</a:t>
            </a: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42E5EA0D-08A4-4CBA-84EC-7C2823C24304}"/>
              </a:ext>
            </a:extLst>
          </p:cNvPr>
          <p:cNvSpPr/>
          <p:nvPr/>
        </p:nvSpPr>
        <p:spPr>
          <a:xfrm>
            <a:off x="5844346" y="5002023"/>
            <a:ext cx="4601497" cy="1241457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subordinate clause </a:t>
            </a:r>
            <a:r>
              <a:rPr lang="en-GB" sz="2800" dirty="0">
                <a:solidFill>
                  <a:srgbClr val="002060"/>
                </a:solidFill>
              </a:rPr>
              <a:t>– does not make sense by itself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1029E3A5-D2E0-437A-A044-7065E7A429F5}"/>
              </a:ext>
            </a:extLst>
          </p:cNvPr>
          <p:cNvSpPr/>
          <p:nvPr/>
        </p:nvSpPr>
        <p:spPr>
          <a:xfrm>
            <a:off x="4709653" y="3748414"/>
            <a:ext cx="4360607" cy="76691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subordinating conjunction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DF687-5D78-4136-8826-9FED7A6B6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879" y="2999623"/>
            <a:ext cx="2830175" cy="166318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C4EF8B6-A768-40CC-B1AE-20A96C459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3"/>
    </mc:Choice>
    <mc:Fallback xmlns="">
      <p:transition spd="slow" advTm="27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Subordinating conjunctions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845573" y="1736975"/>
            <a:ext cx="10404525" cy="143392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A </a:t>
            </a:r>
            <a:r>
              <a:rPr lang="en-GB" sz="2800" b="1" dirty="0">
                <a:solidFill>
                  <a:srgbClr val="002060"/>
                </a:solidFill>
              </a:rPr>
              <a:t>subordinate clause </a:t>
            </a:r>
            <a:r>
              <a:rPr lang="en-GB" sz="2800" dirty="0">
                <a:solidFill>
                  <a:srgbClr val="002060"/>
                </a:solidFill>
              </a:rPr>
              <a:t>can appear </a:t>
            </a:r>
            <a:r>
              <a:rPr lang="en-GB" sz="2800" u="sng" dirty="0">
                <a:solidFill>
                  <a:srgbClr val="002060"/>
                </a:solidFill>
              </a:rPr>
              <a:t>before</a:t>
            </a:r>
            <a:r>
              <a:rPr lang="en-GB" sz="2800" dirty="0">
                <a:solidFill>
                  <a:srgbClr val="002060"/>
                </a:solidFill>
              </a:rPr>
              <a:t> or </a:t>
            </a:r>
            <a:r>
              <a:rPr lang="en-GB" sz="2800" u="sng" dirty="0">
                <a:solidFill>
                  <a:srgbClr val="002060"/>
                </a:solidFill>
              </a:rPr>
              <a:t>after</a:t>
            </a:r>
            <a:r>
              <a:rPr lang="en-GB" sz="2800" dirty="0">
                <a:solidFill>
                  <a:srgbClr val="002060"/>
                </a:solidFill>
              </a:rPr>
              <a:t> a </a:t>
            </a:r>
            <a:r>
              <a:rPr lang="en-GB" sz="2800" b="1" dirty="0">
                <a:solidFill>
                  <a:srgbClr val="002060"/>
                </a:solidFill>
              </a:rPr>
              <a:t>main clause</a:t>
            </a:r>
            <a:r>
              <a:rPr lang="en-GB" sz="2800" dirty="0">
                <a:solidFill>
                  <a:srgbClr val="002060"/>
                </a:solidFill>
              </a:rPr>
              <a:t>. This means that a </a:t>
            </a:r>
            <a:r>
              <a:rPr lang="en-GB" sz="2800" b="1" dirty="0">
                <a:solidFill>
                  <a:srgbClr val="002060"/>
                </a:solidFill>
              </a:rPr>
              <a:t>subordinating conjunction </a:t>
            </a:r>
            <a:r>
              <a:rPr lang="en-GB" sz="2800" dirty="0">
                <a:solidFill>
                  <a:srgbClr val="002060"/>
                </a:solidFill>
              </a:rPr>
              <a:t>can be at the start of a sentence or in the middle.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6096000" y="4222879"/>
            <a:ext cx="4360608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visited the coast.</a:t>
            </a:r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8EE65C60-16D7-47E8-9643-37401CDBC341}"/>
              </a:ext>
            </a:extLst>
          </p:cNvPr>
          <p:cNvSpPr/>
          <p:nvPr/>
        </p:nvSpPr>
        <p:spPr>
          <a:xfrm>
            <a:off x="7034484" y="4806771"/>
            <a:ext cx="2483639" cy="779346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main clause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DFDD30-A4F8-4A09-A2C7-38119901C730}"/>
              </a:ext>
            </a:extLst>
          </p:cNvPr>
          <p:cNvSpPr/>
          <p:nvPr/>
        </p:nvSpPr>
        <p:spPr>
          <a:xfrm>
            <a:off x="1015653" y="4222880"/>
            <a:ext cx="4859122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Even though </a:t>
            </a:r>
            <a:r>
              <a:rPr lang="en-GB" sz="2800" dirty="0">
                <a:solidFill>
                  <a:srgbClr val="002060"/>
                </a:solidFill>
              </a:rPr>
              <a:t>it was miles away,</a:t>
            </a: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42E5EA0D-08A4-4CBA-84EC-7C2823C24304}"/>
              </a:ext>
            </a:extLst>
          </p:cNvPr>
          <p:cNvSpPr/>
          <p:nvPr/>
        </p:nvSpPr>
        <p:spPr>
          <a:xfrm>
            <a:off x="1660139" y="4806771"/>
            <a:ext cx="3078428" cy="779345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subordinate clause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1029E3A5-D2E0-437A-A044-7065E7A429F5}"/>
              </a:ext>
            </a:extLst>
          </p:cNvPr>
          <p:cNvSpPr/>
          <p:nvPr/>
        </p:nvSpPr>
        <p:spPr>
          <a:xfrm>
            <a:off x="67453" y="3447759"/>
            <a:ext cx="4360607" cy="766916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subordinating conjunction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DF687-5D78-4136-8826-9FED7A6B6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879" y="2923200"/>
            <a:ext cx="2830175" cy="166318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06C9547-E01F-4B95-9DB0-9BCFE15342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99"/>
    </mc:Choice>
    <mc:Fallback xmlns="">
      <p:transition spd="slow" advTm="23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Separating the clauses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845573" y="1736975"/>
            <a:ext cx="10404525" cy="92973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When the </a:t>
            </a:r>
            <a:r>
              <a:rPr lang="en-GB" sz="2800" b="1" dirty="0">
                <a:solidFill>
                  <a:srgbClr val="002060"/>
                </a:solidFill>
              </a:rPr>
              <a:t>subordinate clause </a:t>
            </a:r>
            <a:r>
              <a:rPr lang="en-GB" sz="2800" dirty="0">
                <a:solidFill>
                  <a:srgbClr val="002060"/>
                </a:solidFill>
              </a:rPr>
              <a:t>comes at the beginning of the sentence, a</a:t>
            </a:r>
            <a:r>
              <a:rPr lang="en-GB" sz="2800" b="1" dirty="0">
                <a:solidFill>
                  <a:srgbClr val="002060"/>
                </a:solidFill>
              </a:rPr>
              <a:t> comma </a:t>
            </a:r>
            <a:r>
              <a:rPr lang="en-GB" sz="2800" dirty="0">
                <a:solidFill>
                  <a:srgbClr val="002060"/>
                </a:solidFill>
              </a:rPr>
              <a:t>is used to </a:t>
            </a:r>
            <a:r>
              <a:rPr lang="en-GB" sz="2800" u="sng" dirty="0">
                <a:solidFill>
                  <a:srgbClr val="002060"/>
                </a:solidFill>
              </a:rPr>
              <a:t>separate the clauses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6047835" y="3182407"/>
            <a:ext cx="4360608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visited the coast.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DFDD30-A4F8-4A09-A2C7-38119901C730}"/>
              </a:ext>
            </a:extLst>
          </p:cNvPr>
          <p:cNvSpPr/>
          <p:nvPr/>
        </p:nvSpPr>
        <p:spPr>
          <a:xfrm>
            <a:off x="1027404" y="3182407"/>
            <a:ext cx="4859122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Even though it was miles away</a:t>
            </a:r>
            <a:r>
              <a:rPr lang="en-GB" sz="2800" b="1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25909E-019C-4EAB-ADF9-FC708C491321}"/>
              </a:ext>
            </a:extLst>
          </p:cNvPr>
          <p:cNvSpPr/>
          <p:nvPr/>
        </p:nvSpPr>
        <p:spPr>
          <a:xfrm>
            <a:off x="845573" y="4191290"/>
            <a:ext cx="10404525" cy="929736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When the </a:t>
            </a:r>
            <a:r>
              <a:rPr lang="en-GB" sz="2800" b="1" dirty="0">
                <a:solidFill>
                  <a:srgbClr val="002060"/>
                </a:solidFill>
              </a:rPr>
              <a:t>subordinate clause </a:t>
            </a:r>
            <a:r>
              <a:rPr lang="en-GB" sz="2800" dirty="0">
                <a:solidFill>
                  <a:srgbClr val="002060"/>
                </a:solidFill>
              </a:rPr>
              <a:t>comes at the end of the sentence, the </a:t>
            </a:r>
            <a:r>
              <a:rPr lang="en-GB" sz="2800" b="1" dirty="0">
                <a:solidFill>
                  <a:srgbClr val="002060"/>
                </a:solidFill>
              </a:rPr>
              <a:t>subordinating conjunction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u="sng" dirty="0">
                <a:solidFill>
                  <a:srgbClr val="002060"/>
                </a:solidFill>
              </a:rPr>
              <a:t>separates the clauses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130794-8E88-4934-8EA8-5EC872F18F5B}"/>
              </a:ext>
            </a:extLst>
          </p:cNvPr>
          <p:cNvSpPr/>
          <p:nvPr/>
        </p:nvSpPr>
        <p:spPr>
          <a:xfrm>
            <a:off x="1525918" y="5557045"/>
            <a:ext cx="4360608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visited the coast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0F3B02-3559-45C5-923A-356F46B3872F}"/>
              </a:ext>
            </a:extLst>
          </p:cNvPr>
          <p:cNvSpPr/>
          <p:nvPr/>
        </p:nvSpPr>
        <p:spPr>
          <a:xfrm>
            <a:off x="6047835" y="5557045"/>
            <a:ext cx="4859122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even though </a:t>
            </a:r>
            <a:r>
              <a:rPr lang="en-GB" sz="2800" dirty="0">
                <a:solidFill>
                  <a:srgbClr val="002060"/>
                </a:solidFill>
              </a:rPr>
              <a:t>it was miles away.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3F4CA2B-8BBC-476B-B0CD-11B9570375AB}"/>
              </a:ext>
            </a:extLst>
          </p:cNvPr>
          <p:cNvSpPr/>
          <p:nvPr/>
        </p:nvSpPr>
        <p:spPr>
          <a:xfrm>
            <a:off x="5435740" y="2666711"/>
            <a:ext cx="400126" cy="61999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724262E-AFFB-46D1-8753-B956E032EA9A}"/>
              </a:ext>
            </a:extLst>
          </p:cNvPr>
          <p:cNvSpPr/>
          <p:nvPr/>
        </p:nvSpPr>
        <p:spPr>
          <a:xfrm>
            <a:off x="6759678" y="5121026"/>
            <a:ext cx="400126" cy="61999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6BF7E5B-1C6F-4286-92A7-F6F677FCF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1"/>
    </mc:Choice>
    <mc:Fallback xmlns="">
      <p:transition spd="slow" advTm="14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824" x="3814763" y="6705600"/>
          <p14:tracePt t="3828" x="3814763" y="6627813"/>
          <p14:tracePt t="3832" x="3814763" y="6577013"/>
          <p14:tracePt t="3837" x="3814763" y="6518275"/>
          <p14:tracePt t="3839" x="3822700" y="6457950"/>
          <p14:tracePt t="3843" x="3832225" y="6399213"/>
          <p14:tracePt t="3848" x="3848100" y="6338888"/>
          <p14:tracePt t="3851" x="3873500" y="6288088"/>
          <p14:tracePt t="3856" x="3890963" y="6254750"/>
          <p14:tracePt t="3860" x="3900488" y="6221413"/>
          <p14:tracePt t="3865" x="3908425" y="6178550"/>
          <p14:tracePt t="3868" x="3908425" y="6143625"/>
          <p14:tracePt t="3872" x="3925888" y="6102350"/>
          <p14:tracePt t="3876" x="3925888" y="6067425"/>
          <p14:tracePt t="3880" x="3933825" y="6024563"/>
          <p14:tracePt t="3885" x="3941763" y="5991225"/>
          <p14:tracePt t="3888" x="3941763" y="5948363"/>
          <p14:tracePt t="3892" x="3951288" y="5915025"/>
          <p14:tracePt t="3896" x="3959225" y="5880100"/>
          <p14:tracePt t="3900" x="3959225" y="5846763"/>
          <p14:tracePt t="3904" x="3976688" y="5813425"/>
          <p14:tracePt t="3908" x="3976688" y="5770563"/>
          <p14:tracePt t="3911" x="3984625" y="5735638"/>
          <p14:tracePt t="3916" x="3992563" y="5710238"/>
          <p14:tracePt t="3920" x="3992563" y="5684838"/>
          <p14:tracePt t="3924" x="3992563" y="5651500"/>
          <p14:tracePt t="3928" x="3992563" y="5616575"/>
          <p14:tracePt t="3933" x="3992563" y="5600700"/>
          <p14:tracePt t="3936" x="3992563" y="5565775"/>
          <p14:tracePt t="3940" x="3992563" y="5532438"/>
          <p14:tracePt t="3944" x="4002088" y="5507038"/>
          <p14:tracePt t="3949" x="4002088" y="5481638"/>
          <p14:tracePt t="3950" x="4002088" y="5456238"/>
          <p14:tracePt t="3956" x="4002088" y="5421313"/>
          <p14:tracePt t="3958" x="4002088" y="5387975"/>
          <p14:tracePt t="3962" x="4002088" y="5370513"/>
          <p14:tracePt t="3965" x="4002088" y="5337175"/>
          <p14:tracePt t="3969" x="4002088" y="5302250"/>
          <p14:tracePt t="3976" x="4010025" y="5268913"/>
          <p14:tracePt t="3977" x="4017963" y="5251450"/>
          <p14:tracePt t="3982" x="4017963" y="5226050"/>
          <p14:tracePt t="3985" x="4027488" y="5192713"/>
          <p14:tracePt t="3990" x="4027488" y="5175250"/>
          <p14:tracePt t="3994" x="4027488" y="5157788"/>
          <p14:tracePt t="3998" x="4035425" y="5141913"/>
          <p14:tracePt t="4002" x="4035425" y="5132388"/>
          <p14:tracePt t="4006" x="4044950" y="5106988"/>
          <p14:tracePt t="4010" x="4052888" y="5091113"/>
          <p14:tracePt t="4015" x="4052888" y="5064125"/>
          <p14:tracePt t="4017" x="4060825" y="5056188"/>
          <p14:tracePt t="4022" x="4070350" y="5038725"/>
          <p14:tracePt t="4025" x="4078288" y="5013325"/>
          <p14:tracePt t="4034" x="4078288" y="4997450"/>
          <p14:tracePt t="4038" x="4086225" y="4979988"/>
          <p14:tracePt t="4042" x="4095750" y="4972050"/>
          <p14:tracePt t="4046" x="4103688" y="4954588"/>
          <p14:tracePt t="4050" x="4121150" y="4937125"/>
          <p14:tracePt t="4054" x="4129088" y="4919663"/>
          <p14:tracePt t="4058" x="4137025" y="4911725"/>
          <p14:tracePt t="4062" x="4146550" y="4894263"/>
          <p14:tracePt t="4065" x="4162425" y="4878388"/>
          <p14:tracePt t="4070" x="4171950" y="4860925"/>
          <p14:tracePt t="4074" x="4187825" y="4852988"/>
          <p14:tracePt t="4078" x="4197350" y="4835525"/>
          <p14:tracePt t="4082" x="4214813" y="4818063"/>
          <p14:tracePt t="4087" x="4230688" y="4802188"/>
          <p14:tracePt t="4089" x="4256088" y="4792663"/>
          <p14:tracePt t="4093" x="4281488" y="4775200"/>
          <p14:tracePt t="4098" x="4291013" y="4767263"/>
          <p14:tracePt t="4101" x="4316413" y="4749800"/>
          <p14:tracePt t="4105" x="4341813" y="4733925"/>
          <p14:tracePt t="4110" x="4367213" y="4716463"/>
          <p14:tracePt t="4115" x="4392613" y="4699000"/>
          <p14:tracePt t="4118" x="4410075" y="4691063"/>
          <p14:tracePt t="4122" x="4435475" y="4673600"/>
          <p14:tracePt t="4126" x="4460875" y="4657725"/>
          <p14:tracePt t="4130" x="4486275" y="4640263"/>
          <p14:tracePt t="4133" x="4511675" y="4622800"/>
          <p14:tracePt t="4138" x="4529138" y="4605338"/>
          <p14:tracePt t="4142" x="4554538" y="4589463"/>
          <p14:tracePt t="4146" x="4579938" y="4572000"/>
          <p14:tracePt t="4150" x="4605338" y="4554538"/>
          <p14:tracePt t="4153" x="4638675" y="4538663"/>
          <p14:tracePt t="4157" x="4673600" y="4521200"/>
          <p14:tracePt t="4161" x="4706938" y="4503738"/>
          <p14:tracePt t="4166" x="4757738" y="4486275"/>
          <p14:tracePt t="4169" x="4791075" y="4470400"/>
          <p14:tracePt t="4181" x="4826000" y="4435475"/>
          <p14:tracePt t="4181" x="4843463" y="4419600"/>
          <p14:tracePt t="4185" x="4868863" y="4410075"/>
          <p14:tracePt t="4189" x="4894263" y="4394200"/>
          <p14:tracePt t="4193" x="4919663" y="4376738"/>
          <p14:tracePt t="4198" x="4935538" y="4359275"/>
          <p14:tracePt t="4201" x="4962525" y="4341813"/>
          <p14:tracePt t="4205" x="4978400" y="4333875"/>
          <p14:tracePt t="4209" x="5003800" y="4325938"/>
          <p14:tracePt t="4214" x="5021263" y="4308475"/>
          <p14:tracePt t="4217" x="5046663" y="4308475"/>
          <p14:tracePt t="4221" x="5072063" y="4291013"/>
          <p14:tracePt t="4225" x="5097463" y="4283075"/>
          <p14:tracePt t="4231" x="5122863" y="4265613"/>
          <p14:tracePt t="4233" x="5140325" y="4257675"/>
          <p14:tracePt t="4238" x="5165725" y="4240213"/>
          <p14:tracePt t="4242" x="5191125" y="4232275"/>
          <p14:tracePt t="4246" x="5216525" y="4224338"/>
          <p14:tracePt t="4250" x="5233988" y="4214813"/>
          <p14:tracePt t="4254" x="5259388" y="4206875"/>
          <p14:tracePt t="4258" x="5284788" y="4206875"/>
          <p14:tracePt t="4262" x="5302250" y="4197350"/>
          <p14:tracePt t="4265" x="5318125" y="4197350"/>
          <p14:tracePt t="4269" x="5335588" y="4189413"/>
          <p14:tracePt t="4275" x="5360988" y="4181475"/>
          <p14:tracePt t="4278" x="5368925" y="4181475"/>
          <p14:tracePt t="4282" x="5386388" y="4171950"/>
          <p14:tracePt t="4285" x="5403850" y="4164013"/>
          <p14:tracePt t="4289" x="5411788" y="4156075"/>
          <p14:tracePt t="4294" x="5429250" y="4156075"/>
          <p14:tracePt t="4299" x="5454650" y="4138613"/>
          <p14:tracePt t="4301" x="5462588" y="4138613"/>
          <p14:tracePt t="4305" x="5480050" y="4138613"/>
          <p14:tracePt t="4309" x="5497513" y="4130675"/>
          <p14:tracePt t="4316" x="5513388" y="4121150"/>
          <p14:tracePt t="4317" x="5522913" y="4113213"/>
          <p14:tracePt t="4321" x="5530850" y="4105275"/>
          <p14:tracePt t="4326" x="5538788" y="4105275"/>
          <p14:tracePt t="4330" x="5548313" y="4105275"/>
          <p14:tracePt t="4334" x="5556250" y="4095750"/>
          <p14:tracePt t="4337" x="5565775" y="4087813"/>
          <p14:tracePt t="4342" x="5573713" y="4079875"/>
          <p14:tracePt t="4346" x="5581650" y="4079875"/>
          <p14:tracePt t="4350" x="5591175" y="4062413"/>
          <p14:tracePt t="4353" x="5591175" y="4052888"/>
          <p14:tracePt t="4358" x="5599113" y="4052888"/>
          <p14:tracePt t="4362" x="5616575" y="4044950"/>
          <p14:tracePt t="4367" x="5616575" y="4037013"/>
          <p14:tracePt t="4369" x="5624513" y="4027488"/>
          <p14:tracePt t="4374" x="5641975" y="4019550"/>
          <p14:tracePt t="4378" x="5649913" y="4011613"/>
          <p14:tracePt t="4382" x="5649913" y="4002088"/>
          <p14:tracePt t="4385" x="5667375" y="4002088"/>
          <p14:tracePt t="4390" x="5675313" y="3994150"/>
          <p14:tracePt t="4394" x="5683250" y="3986213"/>
          <p14:tracePt t="4401" x="5692775" y="3976688"/>
          <p14:tracePt t="4402" x="5700713" y="3976688"/>
          <p14:tracePt t="4405" x="5700713" y="3968750"/>
          <p14:tracePt t="4409" x="5708650" y="3968750"/>
          <p14:tracePt t="4416" x="5708650" y="3960813"/>
          <p14:tracePt t="4417" x="5718175" y="3960813"/>
          <p14:tracePt t="4421" x="5718175" y="3951288"/>
          <p14:tracePt t="4426" x="5726113" y="3943350"/>
          <p14:tracePt t="4430" x="5735638" y="3935413"/>
          <p14:tracePt t="4438" x="5743575" y="3935413"/>
          <p14:tracePt t="4446" x="5743575" y="3925888"/>
          <p14:tracePt t="4450" x="5751513" y="3917950"/>
          <p14:tracePt t="4458" x="5761038" y="3917950"/>
          <p14:tracePt t="4466" x="5761038" y="3908425"/>
          <p14:tracePt t="4474" x="5768975" y="3900488"/>
          <p14:tracePt t="4483" x="5776913" y="3900488"/>
          <p14:tracePt t="4486" x="5776913" y="3892550"/>
          <p14:tracePt t="4490" x="5786438" y="3892550"/>
          <p14:tracePt t="4498" x="5786438" y="3883025"/>
          <p14:tracePt t="4505" x="5786438" y="3875088"/>
          <p14:tracePt t="4510" x="5794375" y="3875088"/>
          <p14:tracePt t="4515" x="5794375" y="3867150"/>
          <p14:tracePt t="4522" x="5802313" y="3857625"/>
          <p14:tracePt t="4534" x="5802313" y="3849688"/>
          <p14:tracePt t="4542" x="5802313" y="3841750"/>
          <p14:tracePt t="4546" x="5802313" y="3832225"/>
          <p14:tracePt t="4558" x="5802313" y="3824288"/>
          <p14:tracePt t="4566" x="5802313" y="3816350"/>
          <p14:tracePt t="4570" x="5802313" y="3806825"/>
          <p14:tracePt t="4582" x="5811838" y="3798888"/>
          <p14:tracePt t="4586" x="5811838" y="3790950"/>
          <p14:tracePt t="4590" x="5819775" y="3790950"/>
          <p14:tracePt t="4599" x="5819775" y="3781425"/>
          <p14:tracePt t="4606" x="5819775" y="3773488"/>
          <p14:tracePt t="4610" x="5819775" y="3763963"/>
          <p14:tracePt t="4617" x="5819775" y="3756025"/>
          <p14:tracePt t="4622" x="5819775" y="3748088"/>
          <p14:tracePt t="4634" x="5819775" y="3738563"/>
          <p14:tracePt t="4638" x="5819775" y="3730625"/>
          <p14:tracePt t="4642" x="5827713" y="3722688"/>
          <p14:tracePt t="4651" x="5837238" y="3713163"/>
          <p14:tracePt t="4653" x="5837238" y="3705225"/>
          <p14:tracePt t="4662" x="5837238" y="3697288"/>
          <p14:tracePt t="4669" x="5837238" y="3679825"/>
          <p14:tracePt t="4682" x="5837238" y="3671888"/>
          <p14:tracePt t="4686" x="5837238" y="3662363"/>
          <p14:tracePt t="4694" x="5837238" y="3654425"/>
          <p14:tracePt t="4702" x="5837238" y="3646488"/>
          <p14:tracePt t="4706" x="5837238" y="3636963"/>
          <p14:tracePt t="4715" x="5837238" y="3629025"/>
          <p14:tracePt t="4717" x="5837238" y="3619500"/>
          <p14:tracePt t="4726" x="5837238" y="3611563"/>
          <p14:tracePt t="4732" x="5837238" y="3603625"/>
          <p14:tracePt t="4738" x="5837238" y="3594100"/>
          <p14:tracePt t="4742" x="5837238" y="3586163"/>
          <p14:tracePt t="4746" x="5837238" y="3578225"/>
          <p14:tracePt t="4754" x="5837238" y="3568700"/>
          <p14:tracePt t="4758" x="5837238" y="3560763"/>
          <p14:tracePt t="4762" x="5827713" y="3552825"/>
          <p14:tracePt t="4766" x="5827713" y="3543300"/>
          <p14:tracePt t="4770" x="5819775" y="3535363"/>
          <p14:tracePt t="4776" x="5819775" y="3527425"/>
          <p14:tracePt t="4777" x="5811838" y="3527425"/>
          <p14:tracePt t="4781" x="5811838" y="3517900"/>
          <p14:tracePt t="4786" x="5802313" y="3509963"/>
          <p14:tracePt t="4794" x="5794375" y="3502025"/>
          <p14:tracePt t="4798" x="5786438" y="3492500"/>
          <p14:tracePt t="4802" x="5786438" y="3484563"/>
          <p14:tracePt t="4810" x="5776913" y="3475038"/>
          <p14:tracePt t="4816" x="5776913" y="3467100"/>
          <p14:tracePt t="4818" x="5768975" y="3467100"/>
          <p14:tracePt t="4822" x="5768975" y="3459163"/>
          <p14:tracePt t="4826" x="5761038" y="3449638"/>
          <p14:tracePt t="4831" x="5751513" y="3441700"/>
          <p14:tracePt t="4834" x="5743575" y="3441700"/>
          <p14:tracePt t="4846" x="5743575" y="3433763"/>
          <p14:tracePt t="4850" x="5735638" y="3424238"/>
          <p14:tracePt t="4858" x="5726113" y="3424238"/>
          <p14:tracePt t="4867" x="5718175" y="3424238"/>
          <p14:tracePt t="4870" x="5708650" y="3416300"/>
          <p14:tracePt t="4885" x="5700713" y="3416300"/>
          <p14:tracePt t="4901" x="5692775" y="3416300"/>
          <p14:tracePt t="4906" x="5683250" y="3416300"/>
          <p14:tracePt t="4915" x="5675313" y="3416300"/>
          <p14:tracePt t="4917" x="5667375" y="3416300"/>
          <p14:tracePt t="4921" x="5667375" y="3408363"/>
          <p14:tracePt t="4926" x="5657850" y="3408363"/>
          <p14:tracePt t="4929" x="5641975" y="3408363"/>
          <p14:tracePt t="4938" x="5632450" y="3408363"/>
          <p14:tracePt t="4942" x="5624513" y="3408363"/>
          <p14:tracePt t="4946" x="5616575" y="3408363"/>
          <p14:tracePt t="4950" x="5607050" y="3408363"/>
          <p14:tracePt t="4953" x="5599113" y="3408363"/>
          <p14:tracePt t="4962" x="5591175" y="3408363"/>
          <p14:tracePt t="4965" x="5581650" y="3408363"/>
          <p14:tracePt t="4974" x="5573713" y="3408363"/>
          <p14:tracePt t="4982" x="5565775" y="3408363"/>
          <p14:tracePt t="4990" x="5556250" y="3408363"/>
          <p14:tracePt t="5018" x="5548313" y="3408363"/>
          <p14:tracePt t="5034" x="5548313" y="3416300"/>
          <p14:tracePt t="5042" x="5548313" y="3424238"/>
          <p14:tracePt t="5046" x="5548313" y="3433763"/>
          <p14:tracePt t="5054" x="5548313" y="3449638"/>
          <p14:tracePt t="5058" x="5548313" y="3459163"/>
          <p14:tracePt t="5062" x="5548313" y="3467100"/>
          <p14:tracePt t="5065" x="5548313" y="3475038"/>
          <p14:tracePt t="5069" x="5548313" y="3484563"/>
          <p14:tracePt t="5077" x="5548313" y="3492500"/>
          <p14:tracePt t="5082" x="5548313" y="3509963"/>
          <p14:tracePt t="5089" x="5548313" y="3527425"/>
          <p14:tracePt t="5098" x="5548313" y="3535363"/>
          <p14:tracePt t="5101" x="5548313" y="3552825"/>
          <p14:tracePt t="5105" x="5556250" y="3552825"/>
          <p14:tracePt t="5109" x="5565775" y="3560763"/>
          <p14:tracePt t="5114" x="5573713" y="3578225"/>
          <p14:tracePt t="5121" x="5581650" y="3586163"/>
          <p14:tracePt t="5126" x="5591175" y="3594100"/>
          <p14:tracePt t="5130" x="5591175" y="3603625"/>
          <p14:tracePt t="5133" x="5591175" y="3611563"/>
          <p14:tracePt t="5137" x="5599113" y="3619500"/>
          <p14:tracePt t="5142" x="5599113" y="3629025"/>
          <p14:tracePt t="5145" x="5607050" y="3629025"/>
          <p14:tracePt t="5153" x="5607050" y="3636963"/>
          <p14:tracePt t="5161" x="5616575" y="3646488"/>
          <p14:tracePt t="5169" x="5616575" y="3654425"/>
          <p14:tracePt t="5178" x="5616575" y="3662363"/>
          <p14:tracePt t="5198" x="5624513" y="3662363"/>
          <p14:tracePt t="5202" x="5624513" y="3671888"/>
          <p14:tracePt t="5206" x="5624513" y="3679825"/>
          <p14:tracePt t="5210" x="5632450" y="3687763"/>
          <p14:tracePt t="5231" x="5641975" y="3687763"/>
          <p14:tracePt t="5234" x="5649913" y="3687763"/>
          <p14:tracePt t="5242" x="5657850" y="3687763"/>
          <p14:tracePt t="5246" x="5667375" y="3697288"/>
          <p14:tracePt t="5250" x="5675313" y="3697288"/>
          <p14:tracePt t="5254" x="5675313" y="3705225"/>
          <p14:tracePt t="5258" x="5683250" y="3705225"/>
          <p14:tracePt t="5262" x="5692775" y="3705225"/>
          <p14:tracePt t="5269" x="5700713" y="3705225"/>
          <p14:tracePt t="5275" x="5718175" y="3705225"/>
          <p14:tracePt t="5281" x="5726113" y="3705225"/>
          <p14:tracePt t="5289" x="5735638" y="3705225"/>
          <p14:tracePt t="5293" x="5743575" y="3705225"/>
          <p14:tracePt t="5302" x="5751513" y="3705225"/>
          <p14:tracePt t="5310" x="5761038" y="3705225"/>
          <p14:tracePt t="5322" x="5768975" y="3705225"/>
          <p14:tracePt t="5331" x="5776913" y="3705225"/>
          <p14:tracePt t="5338" x="5776913" y="3697288"/>
          <p14:tracePt t="5342" x="5786438" y="3697288"/>
          <p14:tracePt t="5350" x="5794375" y="3687763"/>
          <p14:tracePt t="5357" x="5802313" y="3687763"/>
          <p14:tracePt t="5362" x="5802313" y="3679825"/>
          <p14:tracePt t="5367" x="5802313" y="3671888"/>
          <p14:tracePt t="5370" x="5811838" y="3671888"/>
          <p14:tracePt t="5374" x="5819775" y="3671888"/>
          <p14:tracePt t="5378" x="5819775" y="3662363"/>
          <p14:tracePt t="5383" x="5819775" y="3654425"/>
          <p14:tracePt t="5386" x="5827713" y="3654425"/>
          <p14:tracePt t="5389" x="5837238" y="3646488"/>
          <p14:tracePt t="5394" x="5837238" y="3636963"/>
          <p14:tracePt t="5400" x="5845175" y="3636963"/>
          <p14:tracePt t="5401" x="5845175" y="3629025"/>
          <p14:tracePt t="5406" x="5845175" y="3619500"/>
          <p14:tracePt t="5410" x="5845175" y="3611563"/>
          <p14:tracePt t="5417" x="5845175" y="3603625"/>
          <p14:tracePt t="5422" x="5845175" y="3586163"/>
          <p14:tracePt t="5431" x="5853113" y="3578225"/>
          <p14:tracePt t="5434" x="5853113" y="3568700"/>
          <p14:tracePt t="5437" x="5853113" y="3560763"/>
          <p14:tracePt t="5441" x="5853113" y="3552825"/>
          <p14:tracePt t="5446" x="5853113" y="3543300"/>
          <p14:tracePt t="5453" x="5853113" y="3527425"/>
          <p14:tracePt t="5458" x="5853113" y="3517900"/>
          <p14:tracePt t="5462" x="5853113" y="3509963"/>
          <p14:tracePt t="5466" x="5853113" y="3502025"/>
          <p14:tracePt t="5469" x="5853113" y="3492500"/>
          <p14:tracePt t="5478" x="5853113" y="3475038"/>
          <p14:tracePt t="5481" x="5853113" y="3467100"/>
          <p14:tracePt t="5490" x="5853113" y="3449638"/>
          <p14:tracePt t="5494" x="5845175" y="3449638"/>
          <p14:tracePt t="5498" x="5837238" y="3441700"/>
          <p14:tracePt t="5502" x="5827713" y="3433763"/>
          <p14:tracePt t="5509" x="5819775" y="3424238"/>
          <p14:tracePt t="5514" x="5802313" y="3416300"/>
          <p14:tracePt t="5522" x="5794375" y="3408363"/>
          <p14:tracePt t="5526" x="5786438" y="3398838"/>
          <p14:tracePt t="5534" x="5776913" y="3398838"/>
          <p14:tracePt t="5538" x="5768975" y="3398838"/>
          <p14:tracePt t="5542" x="5761038" y="3390900"/>
          <p14:tracePt t="5550" x="5743575" y="3390900"/>
          <p14:tracePt t="5554" x="5735638" y="3390900"/>
          <p14:tracePt t="5562" x="5718175" y="3382963"/>
          <p14:tracePt t="5566" x="5708650" y="3382963"/>
          <p14:tracePt t="5570" x="5708650" y="3373438"/>
          <p14:tracePt t="5574" x="5700713" y="3373438"/>
          <p14:tracePt t="5583" x="5692775" y="3373438"/>
          <p14:tracePt t="5590" x="5675313" y="3373438"/>
          <p14:tracePt t="5594" x="5667375" y="3373438"/>
          <p14:tracePt t="5602" x="5657850" y="3373438"/>
          <p14:tracePt t="5606" x="5649913" y="3373438"/>
          <p14:tracePt t="5618" x="5632450" y="3373438"/>
          <p14:tracePt t="5622" x="5624513" y="3373438"/>
          <p14:tracePt t="5626" x="5624513" y="3382963"/>
          <p14:tracePt t="5632" x="5616575" y="3382963"/>
          <p14:tracePt t="5634" x="5607050" y="3390900"/>
          <p14:tracePt t="5642" x="5599113" y="3390900"/>
          <p14:tracePt t="5646" x="5599113" y="3398838"/>
          <p14:tracePt t="5650" x="5599113" y="3408363"/>
          <p14:tracePt t="5658" x="5591175" y="3416300"/>
          <p14:tracePt t="5662" x="5591175" y="3424238"/>
          <p14:tracePt t="5666" x="5581650" y="3424238"/>
          <p14:tracePt t="5669" x="5581650" y="3441700"/>
          <p14:tracePt t="5674" x="5581650" y="3449638"/>
          <p14:tracePt t="5683" x="5581650" y="3467100"/>
          <p14:tracePt t="5685" x="5581650" y="3475038"/>
          <p14:tracePt t="5690" x="5581650" y="3484563"/>
          <p14:tracePt t="5694" x="5581650" y="3492500"/>
          <p14:tracePt t="5698" x="5581650" y="3502025"/>
          <p14:tracePt t="5705" x="5581650" y="3517900"/>
          <p14:tracePt t="5711" x="5581650" y="3527425"/>
          <p14:tracePt t="5715" x="5581650" y="3535363"/>
          <p14:tracePt t="5717" x="5581650" y="3543300"/>
          <p14:tracePt t="5726" x="5581650" y="3560763"/>
          <p14:tracePt t="5731" x="5581650" y="3568700"/>
          <p14:tracePt t="5734" x="5581650" y="3578225"/>
          <p14:tracePt t="5737" x="5581650" y="3586163"/>
          <p14:tracePt t="5742" x="5581650" y="3594100"/>
          <p14:tracePt t="5746" x="5581650" y="3603625"/>
          <p14:tracePt t="5750" x="5581650" y="3611563"/>
          <p14:tracePt t="5753" x="5581650" y="3619500"/>
          <p14:tracePt t="5762" x="5581650" y="3636963"/>
          <p14:tracePt t="5769" x="5581650" y="3646488"/>
          <p14:tracePt t="5775" x="5581650" y="3654425"/>
          <p14:tracePt t="5777" x="5581650" y="3662363"/>
          <p14:tracePt t="5781" x="5591175" y="3671888"/>
          <p14:tracePt t="5785" x="5591175" y="3679825"/>
          <p14:tracePt t="5789" x="5599113" y="3687763"/>
          <p14:tracePt t="5794" x="5607050" y="3697288"/>
          <p14:tracePt t="5799" x="5607050" y="3705225"/>
          <p14:tracePt t="5801" x="5616575" y="3713163"/>
          <p14:tracePt t="5814" x="5616575" y="3722688"/>
          <p14:tracePt t="5818" x="5616575" y="3730625"/>
          <p14:tracePt t="5821" x="5624513" y="3738563"/>
          <p14:tracePt t="5826" x="5632450" y="3748088"/>
          <p14:tracePt t="5834" x="5641975" y="3756025"/>
          <p14:tracePt t="5842" x="5641975" y="3763963"/>
          <p14:tracePt t="5846" x="5641975" y="3773488"/>
          <p14:tracePt t="5851" x="5649913" y="3773488"/>
          <p14:tracePt t="5853" x="5649913" y="3781425"/>
          <p14:tracePt t="5858" x="5657850" y="3781425"/>
          <p14:tracePt t="5862" x="5657850" y="3790950"/>
          <p14:tracePt t="5866" x="5657850" y="3798888"/>
          <p14:tracePt t="5874" x="5667375" y="3798888"/>
          <p14:tracePt t="5878" x="5667375" y="3806825"/>
          <p14:tracePt t="5885" x="5675313" y="3816350"/>
          <p14:tracePt t="5901" x="5683250" y="3816350"/>
          <p14:tracePt t="5910" x="5683250" y="3824288"/>
          <p14:tracePt t="5918" x="5692775" y="3832225"/>
          <p14:tracePt t="5932" x="5700713" y="3832225"/>
          <p14:tracePt t="5941" x="5700713" y="3841750"/>
          <p14:tracePt t="6546" x="5708650" y="3841750"/>
          <p14:tracePt t="6550" x="5718175" y="3841750"/>
          <p14:tracePt t="6554" x="5726113" y="3841750"/>
          <p14:tracePt t="6558" x="5735638" y="3841750"/>
          <p14:tracePt t="6562" x="5751513" y="3841750"/>
          <p14:tracePt t="6571" x="5761038" y="3832225"/>
          <p14:tracePt t="6574" x="5768975" y="3832225"/>
          <p14:tracePt t="6578" x="5768975" y="3824288"/>
          <p14:tracePt t="6582" x="5776913" y="3824288"/>
          <p14:tracePt t="6587" x="5786438" y="3824288"/>
          <p14:tracePt t="6589" x="5794375" y="3816350"/>
          <p14:tracePt t="6598" x="5794375" y="3806825"/>
          <p14:tracePt t="6606" x="5802313" y="3798888"/>
          <p14:tracePt t="6614" x="5811838" y="3798888"/>
          <p14:tracePt t="7206" x="5811838" y="3806825"/>
          <p14:tracePt t="7212" x="5811838" y="3816350"/>
          <p14:tracePt t="7221" x="5802313" y="3816350"/>
          <p14:tracePt t="7235" x="5802313" y="3824288"/>
          <p14:tracePt t="11082" x="5802313" y="3832225"/>
          <p14:tracePt t="11090" x="5802313" y="3841750"/>
          <p14:tracePt t="11093" x="5802313" y="3849688"/>
          <p14:tracePt t="11097" x="5802313" y="3857625"/>
          <p14:tracePt t="11107" x="5802313" y="3875088"/>
          <p14:tracePt t="11109" x="5802313" y="3883025"/>
          <p14:tracePt t="11118" x="5811838" y="3900488"/>
          <p14:tracePt t="11124" x="5819775" y="3917950"/>
          <p14:tracePt t="11126" x="5819775" y="3925888"/>
          <p14:tracePt t="11130" x="5827713" y="3943350"/>
          <p14:tracePt t="11134" x="5837238" y="3960813"/>
          <p14:tracePt t="11138" x="5845175" y="3968750"/>
          <p14:tracePt t="11142" x="5853113" y="3986213"/>
          <p14:tracePt t="11146" x="5862638" y="4002088"/>
          <p14:tracePt t="11150" x="5870575" y="4019550"/>
          <p14:tracePt t="11154" x="5880100" y="4027488"/>
          <p14:tracePt t="11160" x="5895975" y="4052888"/>
          <p14:tracePt t="11161" x="5913438" y="4070350"/>
          <p14:tracePt t="11175" x="5956300" y="4146550"/>
          <p14:tracePt t="11179" x="5972175" y="4171950"/>
          <p14:tracePt t="11181" x="5989638" y="4232275"/>
          <p14:tracePt t="11186" x="6015038" y="4283075"/>
          <p14:tracePt t="11191" x="6049963" y="4359275"/>
          <p14:tracePt t="11193" x="6075363" y="4419600"/>
          <p14:tracePt t="11198" x="6100763" y="4478338"/>
          <p14:tracePt t="11201" x="6126163" y="4529138"/>
          <p14:tracePt t="11206" x="6142038" y="4572000"/>
          <p14:tracePt t="11210" x="6159500" y="4640263"/>
          <p14:tracePt t="11214" x="6176963" y="4683125"/>
          <p14:tracePt t="11218" x="6210300" y="4749800"/>
          <p14:tracePt t="11223" x="6227763" y="4792663"/>
          <p14:tracePt t="11226" x="6253163" y="4843463"/>
          <p14:tracePt t="11230" x="6270625" y="4903788"/>
          <p14:tracePt t="11234" x="6286500" y="4954588"/>
          <p14:tracePt t="11238" x="6311900" y="4997450"/>
          <p14:tracePt t="11242" x="6329363" y="5048250"/>
          <p14:tracePt t="11246" x="6354763" y="5081588"/>
          <p14:tracePt t="11250" x="6372225" y="5124450"/>
          <p14:tracePt t="11254" x="6397625" y="5157788"/>
          <p14:tracePt t="11258" x="6430963" y="5192713"/>
          <p14:tracePt t="11262" x="6456363" y="5218113"/>
          <p14:tracePt t="11266" x="6483350" y="5251450"/>
          <p14:tracePt t="11270" x="6508750" y="5276850"/>
          <p14:tracePt t="11274" x="6534150" y="5319713"/>
          <p14:tracePt t="11278" x="6559550" y="5353050"/>
          <p14:tracePt t="11282" x="6584950" y="5387975"/>
          <p14:tracePt t="11286" x="6626225" y="5430838"/>
          <p14:tracePt t="11290" x="6669088" y="5464175"/>
          <p14:tracePt t="11294" x="6704013" y="5507038"/>
          <p14:tracePt t="11298" x="6754813" y="5549900"/>
          <p14:tracePt t="11302" x="6805613" y="5591175"/>
          <p14:tracePt t="11306" x="6856413" y="5626100"/>
          <p14:tracePt t="11309" x="6907213" y="5668963"/>
          <p14:tracePt t="11314" x="6958013" y="5710238"/>
          <p14:tracePt t="11318" x="7008813" y="5735638"/>
          <p14:tracePt t="11323" x="7043738" y="5778500"/>
          <p14:tracePt t="11325" x="7094538" y="5813425"/>
          <p14:tracePt t="11329" x="7137400" y="5838825"/>
          <p14:tracePt t="11334" x="7153275" y="5854700"/>
          <p14:tracePt t="11338" x="7196138" y="5880100"/>
          <p14:tracePt t="11342" x="7229475" y="5897563"/>
          <p14:tracePt t="11346" x="7256463" y="5922963"/>
          <p14:tracePt t="11349" x="7289800" y="5940425"/>
          <p14:tracePt t="11353" x="7307263" y="5957888"/>
          <p14:tracePt t="11358" x="7323138" y="5957888"/>
          <p14:tracePt t="11362" x="7348538" y="5965825"/>
          <p14:tracePt t="11366" x="7366000" y="5983288"/>
          <p14:tracePt t="11370" x="7373938" y="5983288"/>
          <p14:tracePt t="11373" x="7391400" y="5991225"/>
          <p14:tracePt t="11378" x="7408863" y="5999163"/>
          <p14:tracePt t="11382" x="7416800" y="6008688"/>
          <p14:tracePt t="11386" x="7426325" y="6008688"/>
          <p14:tracePt t="11390" x="7442200" y="6008688"/>
          <p14:tracePt t="11398" x="7451725" y="6016625"/>
          <p14:tracePt t="11402" x="7467600" y="6016625"/>
          <p14:tracePt t="11410" x="7485063" y="6016625"/>
          <p14:tracePt t="11414" x="7502525" y="6024563"/>
          <p14:tracePt t="11424" x="7518400" y="6034088"/>
          <p14:tracePt t="11426" x="7527925" y="6034088"/>
          <p14:tracePt t="11430" x="7535863" y="6034088"/>
          <p14:tracePt t="11434" x="7553325" y="6034088"/>
          <p14:tracePt t="11442" x="7570788" y="6034088"/>
          <p14:tracePt t="11446" x="7578725" y="6034088"/>
          <p14:tracePt t="11450" x="7586663" y="6034088"/>
          <p14:tracePt t="11454" x="7596188" y="6034088"/>
          <p14:tracePt t="11458" x="7604125" y="6034088"/>
          <p14:tracePt t="11461" x="7612063" y="6034088"/>
          <p14:tracePt t="11466" x="7621588" y="6034088"/>
          <p14:tracePt t="11478" x="7629525" y="6034088"/>
          <p14:tracePt t="11491" x="7637463" y="6034088"/>
          <p14:tracePt t="11493" x="7646988" y="6024563"/>
          <p14:tracePt t="11502" x="7654925" y="6016625"/>
          <p14:tracePt t="11506" x="7662863" y="6016625"/>
          <p14:tracePt t="11510" x="7662863" y="6008688"/>
          <p14:tracePt t="11518" x="7672388" y="5999163"/>
          <p14:tracePt t="11524" x="7680325" y="5983288"/>
          <p14:tracePt t="11530" x="7688263" y="5965825"/>
          <p14:tracePt t="11534" x="7688263" y="5948363"/>
          <p14:tracePt t="11542" x="7688263" y="5940425"/>
          <p14:tracePt t="11546" x="7688263" y="5922963"/>
          <p14:tracePt t="11554" x="7688263" y="5905500"/>
          <p14:tracePt t="11562" x="7688263" y="5889625"/>
          <p14:tracePt t="11566" x="7688263" y="5880100"/>
          <p14:tracePt t="11574" x="7688263" y="5872163"/>
          <p14:tracePt t="11578" x="7697788" y="5854700"/>
          <p14:tracePt t="11586" x="7705725" y="5838825"/>
          <p14:tracePt t="11590" x="7705725" y="5829300"/>
          <p14:tracePt t="11598" x="7705725" y="5821363"/>
          <p14:tracePt t="11602" x="7715250" y="5813425"/>
          <p14:tracePt t="11606" x="7715250" y="5803900"/>
          <p14:tracePt t="11614" x="7723188" y="5803900"/>
          <p14:tracePt t="11618" x="7723188" y="5795963"/>
          <p14:tracePt t="11626" x="7731125" y="5788025"/>
          <p14:tracePt t="11638" x="7740650" y="5778500"/>
          <p14:tracePt t="11646" x="7748588" y="5770563"/>
          <p14:tracePt t="11654" x="7756525" y="5761038"/>
          <p14:tracePt t="11662" x="7766050" y="5761038"/>
          <p14:tracePt t="11666" x="7773988" y="5761038"/>
          <p14:tracePt t="11670" x="7781925" y="5761038"/>
          <p14:tracePt t="11675" x="7799388" y="5761038"/>
          <p14:tracePt t="11678" x="7807325" y="5761038"/>
          <p14:tracePt t="11682" x="7832725" y="5761038"/>
          <p14:tracePt t="11686" x="7850188" y="5761038"/>
          <p14:tracePt t="11690" x="7867650" y="5761038"/>
          <p14:tracePt t="11694" x="7885113" y="5761038"/>
          <p14:tracePt t="11698" x="7900988" y="5761038"/>
          <p14:tracePt t="11702" x="7910513" y="5761038"/>
          <p14:tracePt t="11707" x="7918450" y="5761038"/>
          <p14:tracePt t="11709" x="7926388" y="5761038"/>
          <p14:tracePt t="11714" x="7943850" y="5761038"/>
          <p14:tracePt t="11718" x="7961313" y="5761038"/>
          <p14:tracePt t="11723" x="7969250" y="5761038"/>
          <p14:tracePt t="11726" x="7977188" y="5761038"/>
          <p14:tracePt t="11730" x="7986713" y="5761038"/>
          <p14:tracePt t="11734" x="7994650" y="5761038"/>
          <p14:tracePt t="11738" x="8012113" y="5761038"/>
          <p14:tracePt t="11746" x="8029575" y="5761038"/>
          <p14:tracePt t="11749" x="8037513" y="5761038"/>
          <p14:tracePt t="11754" x="8045450" y="5761038"/>
          <p14:tracePt t="11758" x="8054975" y="5761038"/>
          <p14:tracePt t="11762" x="8062913" y="5761038"/>
          <p14:tracePt t="11766" x="8070850" y="5761038"/>
          <p14:tracePt t="11770" x="8080375" y="5761038"/>
          <p14:tracePt t="11775" x="8088313" y="5761038"/>
          <p14:tracePt t="11777" x="8096250" y="5761038"/>
          <p14:tracePt t="11782" x="8105775" y="5761038"/>
          <p14:tracePt t="11798" x="8105775" y="5753100"/>
          <p14:tracePt t="11808" x="8113713" y="5753100"/>
          <p14:tracePt t="11868" x="8121650" y="5753100"/>
          <p14:tracePt t="11876" x="8131175" y="5745163"/>
          <p14:tracePt t="11892" x="8139113" y="5745163"/>
          <p14:tracePt t="11940" x="8139113" y="5735638"/>
          <p14:tracePt t="11948" x="8139113" y="5727700"/>
          <p14:tracePt t="11952" x="8131175" y="5727700"/>
          <p14:tracePt t="11957" x="8121650" y="5727700"/>
          <p14:tracePt t="11960" x="8113713" y="5719763"/>
          <p14:tracePt t="11964" x="8105775" y="5719763"/>
          <p14:tracePt t="11968" x="8088313" y="5710238"/>
          <p14:tracePt t="11974" x="8070850" y="5702300"/>
          <p14:tracePt t="11976" x="8054975" y="5702300"/>
          <p14:tracePt t="11980" x="8037513" y="5684838"/>
          <p14:tracePt t="11984" x="8012113" y="5676900"/>
          <p14:tracePt t="11988" x="7994650" y="5668963"/>
          <p14:tracePt t="11992" x="7977188" y="5668963"/>
          <p14:tracePt t="11996" x="7951788" y="5659438"/>
          <p14:tracePt t="12000" x="7918450" y="5651500"/>
          <p14:tracePt t="12004" x="7900988" y="5651500"/>
          <p14:tracePt t="12008" x="7875588" y="5641975"/>
          <p14:tracePt t="12012" x="7850188" y="5634038"/>
          <p14:tracePt t="12016" x="7816850" y="5626100"/>
          <p14:tracePt t="12020" x="7799388" y="5616575"/>
          <p14:tracePt t="12026" x="7766050" y="5608638"/>
          <p14:tracePt t="12027" x="7740650" y="5600700"/>
          <p14:tracePt t="12031" x="7715250" y="5600700"/>
          <p14:tracePt t="12035" x="7697788" y="5591175"/>
          <p14:tracePt t="12040" x="7672388" y="5591175"/>
          <p14:tracePt t="12044" x="7646988" y="5583238"/>
          <p14:tracePt t="12048" x="7621588" y="5583238"/>
          <p14:tracePt t="12052" x="7612063" y="5583238"/>
          <p14:tracePt t="12056" x="7596188" y="5583238"/>
          <p14:tracePt t="12059" x="7570788" y="5575300"/>
          <p14:tracePt t="12064" x="7561263" y="5575300"/>
          <p14:tracePt t="12068" x="7545388" y="5575300"/>
          <p14:tracePt t="12074" x="7527925" y="5575300"/>
          <p14:tracePt t="12076" x="7510463" y="5575300"/>
          <p14:tracePt t="12080" x="7485063" y="5575300"/>
          <p14:tracePt t="12084" x="7477125" y="5575300"/>
          <p14:tracePt t="12088" x="7459663" y="5565775"/>
          <p14:tracePt t="12092" x="7442200" y="5565775"/>
          <p14:tracePt t="12096" x="7434263" y="5565775"/>
          <p14:tracePt t="12100" x="7408863" y="5565775"/>
          <p14:tracePt t="12104" x="7391400" y="5565775"/>
          <p14:tracePt t="12108" x="7383463" y="5565775"/>
          <p14:tracePt t="12112" x="7358063" y="5565775"/>
          <p14:tracePt t="12116" x="7348538" y="5565775"/>
          <p14:tracePt t="12120" x="7323138" y="5557838"/>
          <p14:tracePt t="12124" x="7307263" y="5557838"/>
          <p14:tracePt t="12128" x="7297738" y="5557838"/>
          <p14:tracePt t="12132" x="7281863" y="5557838"/>
          <p14:tracePt t="12136" x="7264400" y="5557838"/>
          <p14:tracePt t="12140" x="7256463" y="5557838"/>
          <p14:tracePt t="12144" x="7229475" y="5557838"/>
          <p14:tracePt t="12149" x="7221538" y="5557838"/>
          <p14:tracePt t="12151" x="7204075" y="5557838"/>
          <p14:tracePt t="12156" x="7188200" y="5557838"/>
          <p14:tracePt t="12159" x="7178675" y="5557838"/>
          <p14:tracePt t="12174" x="7127875" y="5557838"/>
          <p14:tracePt t="12176" x="7112000" y="5557838"/>
          <p14:tracePt t="12184" x="7094538" y="5557838"/>
          <p14:tracePt t="12188" x="7069138" y="5557838"/>
          <p14:tracePt t="12192" x="7059613" y="5557838"/>
          <p14:tracePt t="12195" x="7043738" y="5557838"/>
          <p14:tracePt t="12200" x="7034213" y="5557838"/>
          <p14:tracePt t="12204" x="7018338" y="5557838"/>
          <p14:tracePt t="12208" x="7000875" y="5557838"/>
          <p14:tracePt t="12212" x="6992938" y="5557838"/>
          <p14:tracePt t="12216" x="6975475" y="5557838"/>
          <p14:tracePt t="12220" x="6967538" y="5557838"/>
          <p14:tracePt t="12224" x="6950075" y="5557838"/>
          <p14:tracePt t="12228" x="6932613" y="5557838"/>
          <p14:tracePt t="12232" x="6924675" y="5557838"/>
          <p14:tracePt t="12236" x="6907213" y="5557838"/>
          <p14:tracePt t="12240" x="6899275" y="5557838"/>
          <p14:tracePt t="12244" x="6881813" y="5557838"/>
          <p14:tracePt t="12248" x="6864350" y="5557838"/>
          <p14:tracePt t="12252" x="6856413" y="5557838"/>
          <p14:tracePt t="12256" x="6838950" y="5557838"/>
          <p14:tracePt t="12260" x="6831013" y="5557838"/>
          <p14:tracePt t="12264" x="6813550" y="5557838"/>
          <p14:tracePt t="12268" x="6788150" y="5557838"/>
          <p14:tracePt t="12274" x="6780213" y="5557838"/>
          <p14:tracePt t="12276" x="6762750" y="5557838"/>
          <p14:tracePt t="12280" x="6754813" y="5557838"/>
          <p14:tracePt t="12284" x="6737350" y="5557838"/>
          <p14:tracePt t="12288" x="6711950" y="5557838"/>
          <p14:tracePt t="12292" x="6704013" y="5557838"/>
          <p14:tracePt t="12296" x="6686550" y="5557838"/>
          <p14:tracePt t="12299" x="6661150" y="5557838"/>
          <p14:tracePt t="12303" x="6653213" y="5557838"/>
          <p14:tracePt t="12308" x="6635750" y="5557838"/>
          <p14:tracePt t="12311" x="6618288" y="5557838"/>
          <p14:tracePt t="12315" x="6592888" y="5557838"/>
          <p14:tracePt t="12319" x="6567488" y="5557838"/>
          <p14:tracePt t="12324" x="6559550" y="5557838"/>
          <p14:tracePt t="12327" x="6534150" y="5557838"/>
          <p14:tracePt t="12331" x="6516688" y="5557838"/>
          <p14:tracePt t="12335" x="6499225" y="5557838"/>
          <p14:tracePt t="12339" x="6483350" y="5557838"/>
          <p14:tracePt t="12343" x="6473825" y="5557838"/>
          <p14:tracePt t="12347" x="6456363" y="5557838"/>
          <p14:tracePt t="12351" x="6440488" y="5557838"/>
          <p14:tracePt t="12356" x="6423025" y="5557838"/>
          <p14:tracePt t="12359" x="6405563" y="5557838"/>
          <p14:tracePt t="12364" x="6380163" y="5557838"/>
          <p14:tracePt t="12368" x="6372225" y="5557838"/>
          <p14:tracePt t="12373" x="6354763" y="5557838"/>
          <p14:tracePt t="12376" x="6338888" y="5557838"/>
          <p14:tracePt t="12380" x="6329363" y="5557838"/>
          <p14:tracePt t="12384" x="6311900" y="5557838"/>
          <p14:tracePt t="12388" x="6303963" y="5557838"/>
          <p14:tracePt t="12392" x="6286500" y="5557838"/>
          <p14:tracePt t="12396" x="6278563" y="5557838"/>
          <p14:tracePt t="12400" x="6270625" y="5557838"/>
          <p14:tracePt t="12404" x="6253163" y="5557838"/>
          <p14:tracePt t="12408" x="6245225" y="5557838"/>
          <p14:tracePt t="12412" x="6245225" y="5565775"/>
          <p14:tracePt t="12416" x="6235700" y="5565775"/>
          <p14:tracePt t="12420" x="6227763" y="5565775"/>
          <p14:tracePt t="12424" x="6227763" y="5575300"/>
          <p14:tracePt t="12428" x="6219825" y="5575300"/>
          <p14:tracePt t="12432" x="6210300" y="5575300"/>
          <p14:tracePt t="12436" x="6202363" y="5583238"/>
          <p14:tracePt t="12443" x="6194425" y="5583238"/>
          <p14:tracePt t="12448" x="6184900" y="5591175"/>
          <p14:tracePt t="12457" x="6176963" y="5600700"/>
          <p14:tracePt t="12460" x="6167438" y="5600700"/>
          <p14:tracePt t="12464" x="6159500" y="5600700"/>
          <p14:tracePt t="12468" x="6159500" y="5608638"/>
          <p14:tracePt t="12475" x="6151563" y="5616575"/>
          <p14:tracePt t="12476" x="6142038" y="5616575"/>
          <p14:tracePt t="12480" x="6142038" y="5626100"/>
          <p14:tracePt t="12484" x="6134100" y="5626100"/>
          <p14:tracePt t="12488" x="6126163" y="5634038"/>
          <p14:tracePt t="12491" x="6126163" y="5641975"/>
          <p14:tracePt t="12496" x="6116638" y="5641975"/>
          <p14:tracePt t="12504" x="6116638" y="5651500"/>
          <p14:tracePt t="12512" x="6116638" y="5659438"/>
          <p14:tracePt t="12516" x="6108700" y="5668963"/>
          <p14:tracePt t="12520" x="6100763" y="5668963"/>
          <p14:tracePt t="12525" x="6100763" y="5676900"/>
          <p14:tracePt t="12527" x="6091238" y="5684838"/>
          <p14:tracePt t="12536" x="6083300" y="5694363"/>
          <p14:tracePt t="12540" x="6083300" y="5702300"/>
          <p14:tracePt t="12544" x="6083300" y="5710238"/>
          <p14:tracePt t="12552" x="6083300" y="5727700"/>
          <p14:tracePt t="12556" x="6083300" y="5735638"/>
          <p14:tracePt t="12560" x="6083300" y="5753100"/>
          <p14:tracePt t="12564" x="6083300" y="5761038"/>
          <p14:tracePt t="12568" x="6083300" y="5770563"/>
          <p14:tracePt t="12573" x="6083300" y="5788025"/>
          <p14:tracePt t="12576" x="6083300" y="5803900"/>
          <p14:tracePt t="12580" x="6083300" y="5821363"/>
          <p14:tracePt t="12584" x="6083300" y="5846763"/>
          <p14:tracePt t="12588" x="6083300" y="5864225"/>
          <p14:tracePt t="12592" x="6083300" y="5880100"/>
          <p14:tracePt t="12596" x="6091238" y="5905500"/>
          <p14:tracePt t="12600" x="6108700" y="5922963"/>
          <p14:tracePt t="12604" x="6116638" y="5932488"/>
          <p14:tracePt t="12608" x="6116638" y="5940425"/>
          <p14:tracePt t="12612" x="6126163" y="5957888"/>
          <p14:tracePt t="12616" x="6142038" y="5965825"/>
          <p14:tracePt t="12620" x="6151563" y="5983288"/>
          <p14:tracePt t="12625" x="6167438" y="5999163"/>
          <p14:tracePt t="12628" x="6167438" y="6016625"/>
          <p14:tracePt t="12632" x="6184900" y="6024563"/>
          <p14:tracePt t="12635" x="6202363" y="6049963"/>
          <p14:tracePt t="12641" x="6210300" y="6059488"/>
          <p14:tracePt t="12643" x="6219825" y="6067425"/>
          <p14:tracePt t="12649" x="6235700" y="6084888"/>
          <p14:tracePt t="12651" x="6253163" y="6102350"/>
          <p14:tracePt t="12655" x="6270625" y="6118225"/>
          <p14:tracePt t="12659" x="6296025" y="6135688"/>
          <p14:tracePt t="12664" x="6311900" y="6153150"/>
          <p14:tracePt t="12668" x="6329363" y="6153150"/>
          <p14:tracePt t="12673" x="6354763" y="6169025"/>
          <p14:tracePt t="12676" x="6380163" y="6178550"/>
          <p14:tracePt t="12680" x="6397625" y="6186488"/>
          <p14:tracePt t="12684" x="6423025" y="6194425"/>
          <p14:tracePt t="12689" x="6448425" y="6211888"/>
          <p14:tracePt t="12692" x="6473825" y="6221413"/>
          <p14:tracePt t="12696" x="6499225" y="6229350"/>
          <p14:tracePt t="12700" x="6524625" y="6237288"/>
          <p14:tracePt t="12704" x="6550025" y="6246813"/>
          <p14:tracePt t="12709" x="6575425" y="6246813"/>
          <p14:tracePt t="12712" x="6592888" y="6254750"/>
          <p14:tracePt t="12716" x="6618288" y="6262688"/>
          <p14:tracePt t="12720" x="6643688" y="6262688"/>
          <p14:tracePt t="12723" x="6669088" y="6272213"/>
          <p14:tracePt t="12728" x="6686550" y="6272213"/>
          <p14:tracePt t="12732" x="6719888" y="6280150"/>
          <p14:tracePt t="12736" x="6745288" y="6288088"/>
          <p14:tracePt t="12740" x="6780213" y="6288088"/>
          <p14:tracePt t="12744" x="6797675" y="6297613"/>
          <p14:tracePt t="12748" x="6838950" y="6297613"/>
          <p14:tracePt t="12752" x="6873875" y="6297613"/>
          <p14:tracePt t="12756" x="6915150" y="6305550"/>
          <p14:tracePt t="12759" x="6967538" y="6313488"/>
          <p14:tracePt t="12764" x="6983413" y="6313488"/>
          <p14:tracePt t="12768" x="7018338" y="6323013"/>
          <p14:tracePt t="12772" x="7043738" y="6323013"/>
          <p14:tracePt t="12775" x="7077075" y="6323013"/>
          <p14:tracePt t="12779" x="7119938" y="6330950"/>
          <p14:tracePt t="12784" x="7153275" y="6338888"/>
          <p14:tracePt t="12789" x="7178675" y="6338888"/>
          <p14:tracePt t="12792" x="7213600" y="6348413"/>
          <p14:tracePt t="12796" x="7246938" y="6356350"/>
          <p14:tracePt t="12800" x="7289800" y="6365875"/>
          <p14:tracePt t="12804" x="7323138" y="6365875"/>
          <p14:tracePt t="12808" x="7366000" y="6373813"/>
          <p14:tracePt t="12812" x="7400925" y="6373813"/>
          <p14:tracePt t="12816" x="7434263" y="6381750"/>
          <p14:tracePt t="12820" x="7467600" y="6391275"/>
          <p14:tracePt t="12825" x="7493000" y="6391275"/>
          <p14:tracePt t="12828" x="7545388" y="6399213"/>
          <p14:tracePt t="12832" x="7570788" y="6399213"/>
          <p14:tracePt t="12836" x="7604125" y="6399213"/>
          <p14:tracePt t="12840" x="7637463" y="6407150"/>
          <p14:tracePt t="12844" x="7672388" y="6407150"/>
          <p14:tracePt t="12848" x="7688263" y="6407150"/>
          <p14:tracePt t="12852" x="7715250" y="6407150"/>
          <p14:tracePt t="12856" x="7740650" y="6407150"/>
          <p14:tracePt t="12860" x="7756525" y="6407150"/>
          <p14:tracePt t="12864" x="7781925" y="6407150"/>
          <p14:tracePt t="12868" x="7807325" y="6407150"/>
          <p14:tracePt t="12876" x="7850188" y="6407150"/>
          <p14:tracePt t="12880" x="7867650" y="6407150"/>
          <p14:tracePt t="12888" x="7875588" y="6399213"/>
          <p14:tracePt t="12892" x="7893050" y="6399213"/>
          <p14:tracePt t="12895" x="7900988" y="6391275"/>
          <p14:tracePt t="12901" x="7910513" y="6391275"/>
          <p14:tracePt t="12903" x="7918450" y="6381750"/>
          <p14:tracePt t="12907" x="7926388" y="6373813"/>
          <p14:tracePt t="12911" x="7935913" y="6373813"/>
          <p14:tracePt t="12916" x="7951788" y="6365875"/>
          <p14:tracePt t="12920" x="7951788" y="6356350"/>
          <p14:tracePt t="12925" x="7969250" y="6348413"/>
          <p14:tracePt t="12927" x="7977188" y="6348413"/>
          <p14:tracePt t="12936" x="7986713" y="6338888"/>
          <p14:tracePt t="12941" x="8004175" y="6330950"/>
          <p14:tracePt t="12948" x="8012113" y="6323013"/>
          <p14:tracePt t="12951" x="8020050" y="6323013"/>
          <p14:tracePt t="12959" x="8029575" y="6313488"/>
          <p14:tracePt t="12963" x="8037513" y="6305550"/>
          <p14:tracePt t="12968" x="8045450" y="6305550"/>
          <p14:tracePt t="12976" x="8054975" y="6297613"/>
          <p14:tracePt t="12979" x="8062913" y="6297613"/>
          <p14:tracePt t="12984" x="8062913" y="6288088"/>
          <p14:tracePt t="12990" x="8062913" y="6280150"/>
          <p14:tracePt t="12992" x="8080375" y="6280150"/>
          <p14:tracePt t="12995" x="8088313" y="6272213"/>
          <p14:tracePt t="13000" x="8088313" y="6262688"/>
          <p14:tracePt t="13004" x="8096250" y="6254750"/>
          <p14:tracePt t="13008" x="8105775" y="6254750"/>
          <p14:tracePt t="13012" x="8113713" y="6254750"/>
          <p14:tracePt t="13020" x="8121650" y="6246813"/>
          <p14:tracePt t="13025" x="8139113" y="6237288"/>
          <p14:tracePt t="13032" x="8147050" y="6229350"/>
          <p14:tracePt t="13036" x="8156575" y="6229350"/>
          <p14:tracePt t="13042" x="8164513" y="6221413"/>
          <p14:tracePt t="13044" x="8174038" y="6221413"/>
          <p14:tracePt t="13048" x="8181975" y="6211888"/>
          <p14:tracePt t="13056" x="8199438" y="6211888"/>
          <p14:tracePt t="13060" x="8207375" y="6203950"/>
          <p14:tracePt t="13068" x="8215313" y="6203950"/>
          <p14:tracePt t="13074" x="8224838" y="6194425"/>
          <p14:tracePt t="13075" x="8232775" y="6194425"/>
          <p14:tracePt t="13080" x="8232775" y="6186488"/>
          <p14:tracePt t="13084" x="8240713" y="6186488"/>
          <p14:tracePt t="13088" x="8250238" y="6186488"/>
          <p14:tracePt t="13095" x="8258175" y="6178550"/>
          <p14:tracePt t="13100" x="8258175" y="6169025"/>
          <p14:tracePt t="13104" x="8266113" y="6169025"/>
          <p14:tracePt t="13109" x="8266113" y="6161088"/>
          <p14:tracePt t="13112" x="8275638" y="6153150"/>
          <p14:tracePt t="13116" x="8283575" y="6143625"/>
          <p14:tracePt t="13120" x="8291513" y="6143625"/>
          <p14:tracePt t="13125" x="8291513" y="6135688"/>
          <p14:tracePt t="13128" x="8291513" y="6127750"/>
          <p14:tracePt t="13135" x="8291513" y="6110288"/>
          <p14:tracePt t="13141" x="8291513" y="6102350"/>
          <p14:tracePt t="13144" x="8291513" y="6092825"/>
          <p14:tracePt t="13149" x="8301038" y="6084888"/>
          <p14:tracePt t="13151" x="8301038" y="6076950"/>
          <p14:tracePt t="13156" x="8301038" y="6067425"/>
          <p14:tracePt t="13159" x="8301038" y="6049963"/>
          <p14:tracePt t="13168" x="8301038" y="6034088"/>
          <p14:tracePt t="13173" x="8291513" y="6016625"/>
          <p14:tracePt t="13180" x="8291513" y="5999163"/>
          <p14:tracePt t="13184" x="8283575" y="5983288"/>
          <p14:tracePt t="13189" x="8283575" y="5973763"/>
          <p14:tracePt t="13192" x="8266113" y="5957888"/>
          <p14:tracePt t="13196" x="8266113" y="5940425"/>
          <p14:tracePt t="13200" x="8258175" y="5932488"/>
          <p14:tracePt t="13204" x="8250238" y="5915025"/>
          <p14:tracePt t="13208" x="8240713" y="5897563"/>
          <p14:tracePt t="13214" x="8240713" y="5889625"/>
          <p14:tracePt t="13215" x="8232775" y="5872163"/>
          <p14:tracePt t="13219" x="8215313" y="5854700"/>
          <p14:tracePt t="13225" x="8215313" y="5846763"/>
          <p14:tracePt t="13227" x="8199438" y="5829300"/>
          <p14:tracePt t="13232" x="8189913" y="5821363"/>
          <p14:tracePt t="13236" x="8189913" y="5813425"/>
          <p14:tracePt t="13240" x="8181975" y="5795963"/>
          <p14:tracePt t="13244" x="8174038" y="5788025"/>
          <p14:tracePt t="13248" x="8164513" y="5770563"/>
          <p14:tracePt t="13252" x="8156575" y="5770563"/>
          <p14:tracePt t="13256" x="8147050" y="5761038"/>
          <p14:tracePt t="13260" x="8139113" y="5753100"/>
          <p14:tracePt t="13268" x="8139113" y="5735638"/>
          <p14:tracePt t="13275" x="8131175" y="5735638"/>
          <p14:tracePt t="13277" x="8131175" y="5727700"/>
          <p14:tracePt t="13291" x="8121650" y="5727700"/>
          <p14:tracePt t="13292" x="8121650" y="5719763"/>
          <p14:tracePt t="13304" x="8121650" y="5710238"/>
          <p14:tracePt t="13316" x="8113713" y="5710238"/>
          <p14:tracePt t="13332" x="8105775" y="5702300"/>
          <p14:tracePt t="13344" x="8096250" y="5694363"/>
          <p14:tracePt t="13348" x="8096250" y="5684838"/>
          <p14:tracePt t="13352" x="8088313" y="5684838"/>
          <p14:tracePt t="13356" x="8080375" y="5684838"/>
          <p14:tracePt t="13364" x="8070850" y="5676900"/>
          <p14:tracePt t="13368" x="8062913" y="5668963"/>
          <p14:tracePt t="13373" x="8054975" y="5668963"/>
          <p14:tracePt t="13376" x="8045450" y="5668963"/>
          <p14:tracePt t="13379" x="8029575" y="5659438"/>
          <p14:tracePt t="13384" x="8020050" y="5659438"/>
          <p14:tracePt t="13388" x="8004175" y="5651500"/>
          <p14:tracePt t="13392" x="7994650" y="5641975"/>
          <p14:tracePt t="13395" x="7986713" y="5634038"/>
          <p14:tracePt t="13399" x="7977188" y="5634038"/>
          <p14:tracePt t="13404" x="7961313" y="5634038"/>
          <p14:tracePt t="13408" x="7951788" y="5626100"/>
          <p14:tracePt t="13411" x="7943850" y="5626100"/>
          <p14:tracePt t="13416" x="7935913" y="5626100"/>
          <p14:tracePt t="13420" x="7926388" y="5626100"/>
          <p14:tracePt t="13425" x="7918450" y="5626100"/>
          <p14:tracePt t="13427" x="7910513" y="5616575"/>
          <p14:tracePt t="13432" x="7900988" y="5616575"/>
          <p14:tracePt t="13436" x="7893050" y="5608638"/>
          <p14:tracePt t="13440" x="7885113" y="5608638"/>
          <p14:tracePt t="13448" x="7867650" y="5600700"/>
          <p14:tracePt t="13452" x="7859713" y="5600700"/>
          <p14:tracePt t="13460" x="7842250" y="5600700"/>
          <p14:tracePt t="13463" x="7832725" y="5600700"/>
          <p14:tracePt t="13474" x="7816850" y="5600700"/>
          <p14:tracePt t="13476" x="7807325" y="5600700"/>
          <p14:tracePt t="13479" x="7799388" y="5591175"/>
          <p14:tracePt t="13484" x="7781925" y="5591175"/>
          <p14:tracePt t="13492" x="7766050" y="5591175"/>
          <p14:tracePt t="13496" x="7748588" y="5591175"/>
          <p14:tracePt t="13504" x="7731125" y="5591175"/>
          <p14:tracePt t="13508" x="7723188" y="5591175"/>
          <p14:tracePt t="13512" x="7705725" y="5591175"/>
          <p14:tracePt t="13516" x="7680325" y="5591175"/>
          <p14:tracePt t="13520" x="7672388" y="5591175"/>
          <p14:tracePt t="13525" x="7646988" y="5591175"/>
          <p14:tracePt t="13527" x="7637463" y="5591175"/>
          <p14:tracePt t="13532" x="7621588" y="5591175"/>
          <p14:tracePt t="13536" x="7596188" y="5591175"/>
          <p14:tracePt t="13540" x="7578725" y="5591175"/>
          <p14:tracePt t="13544" x="7553325" y="5591175"/>
          <p14:tracePt t="13548" x="7527925" y="5591175"/>
          <p14:tracePt t="13551" x="7518400" y="5591175"/>
          <p14:tracePt t="13556" x="7493000" y="5591175"/>
          <p14:tracePt t="13559" x="7467600" y="5591175"/>
          <p14:tracePt t="13564" x="7459663" y="5591175"/>
          <p14:tracePt t="13568" x="7434263" y="5591175"/>
          <p14:tracePt t="13573" x="7408863" y="5591175"/>
          <p14:tracePt t="13575" x="7391400" y="5591175"/>
          <p14:tracePt t="13580" x="7366000" y="5591175"/>
          <p14:tracePt t="13584" x="7332663" y="5591175"/>
          <p14:tracePt t="13588" x="7315200" y="5591175"/>
          <p14:tracePt t="13592" x="7281863" y="5591175"/>
          <p14:tracePt t="13596" x="7246938" y="5591175"/>
          <p14:tracePt t="13600" x="7213600" y="5591175"/>
          <p14:tracePt t="13604" x="7170738" y="5591175"/>
          <p14:tracePt t="13608" x="7119938" y="5591175"/>
          <p14:tracePt t="13612" x="7069138" y="5591175"/>
          <p14:tracePt t="13616" x="7043738" y="5591175"/>
          <p14:tracePt t="13620" x="7000875" y="5591175"/>
          <p14:tracePt t="13624" x="6967538" y="5583238"/>
          <p14:tracePt t="13628" x="6932613" y="5583238"/>
          <p14:tracePt t="13632" x="6899275" y="5583238"/>
          <p14:tracePt t="13636" x="6856413" y="5575300"/>
          <p14:tracePt t="13641" x="6831013" y="5575300"/>
          <p14:tracePt t="13643" x="6805613" y="5565775"/>
          <p14:tracePt t="13648" x="6770688" y="5557838"/>
          <p14:tracePt t="13652" x="6745288" y="5557838"/>
          <p14:tracePt t="13656" x="6729413" y="5557838"/>
          <p14:tracePt t="13660" x="6694488" y="5557838"/>
          <p14:tracePt t="13664" x="6669088" y="5557838"/>
          <p14:tracePt t="13668" x="6653213" y="5557838"/>
          <p14:tracePt t="13673" x="6626225" y="5557838"/>
          <p14:tracePt t="13676" x="6592888" y="5557838"/>
          <p14:tracePt t="13680" x="6584950" y="5557838"/>
          <p14:tracePt t="13684" x="6559550" y="5557838"/>
          <p14:tracePt t="13690" x="6534150" y="5557838"/>
          <p14:tracePt t="13692" x="6524625" y="5557838"/>
          <p14:tracePt t="13696" x="6508750" y="5557838"/>
          <p14:tracePt t="13699" x="6499225" y="5557838"/>
          <p14:tracePt t="13708" x="6483350" y="5557838"/>
          <p14:tracePt t="13712" x="6473825" y="5557838"/>
          <p14:tracePt t="13720" x="6456363" y="5557838"/>
          <p14:tracePt t="13724" x="6448425" y="5557838"/>
          <p14:tracePt t="13728" x="6430963" y="5557838"/>
          <p14:tracePt t="13732" x="6415088" y="5557838"/>
          <p14:tracePt t="13736" x="6405563" y="5557838"/>
          <p14:tracePt t="13740" x="6397625" y="5557838"/>
          <p14:tracePt t="13744" x="6389688" y="5557838"/>
          <p14:tracePt t="13748" x="6380163" y="5557838"/>
          <p14:tracePt t="13752" x="6372225" y="5557838"/>
          <p14:tracePt t="13756" x="6364288" y="5557838"/>
          <p14:tracePt t="13760" x="6354763" y="5557838"/>
          <p14:tracePt t="13764" x="6346825" y="5557838"/>
          <p14:tracePt t="13775" x="6338888" y="5557838"/>
          <p14:tracePt t="13780" x="6329363" y="5557838"/>
          <p14:tracePt t="13784" x="6321425" y="5557838"/>
          <p14:tracePt t="13796" x="6311900" y="5557838"/>
          <p14:tracePt t="13804" x="6303963" y="5557838"/>
          <p14:tracePt t="13808" x="6296025" y="5557838"/>
          <p14:tracePt t="13820" x="6286500" y="5557838"/>
          <p14:tracePt t="13836" x="6278563" y="5557838"/>
          <p14:tracePt t="13848" x="6270625" y="5557838"/>
          <p14:tracePt t="13852" x="6270625" y="5549900"/>
          <p14:tracePt t="13857" x="6261100" y="5549900"/>
          <p14:tracePt t="13864" x="6261100" y="5540375"/>
          <p14:tracePt t="13868" x="6261100" y="5532438"/>
          <p14:tracePt t="13876" x="6261100" y="5524500"/>
          <p14:tracePt t="13944" x="6261100" y="5507038"/>
          <p14:tracePt t="13948" x="6253163" y="5497513"/>
          <p14:tracePt t="13952" x="6253163" y="5481638"/>
          <p14:tracePt t="13956" x="6245225" y="5464175"/>
          <p14:tracePt t="13960" x="6235700" y="5446713"/>
          <p14:tracePt t="13964" x="6235700" y="5430838"/>
          <p14:tracePt t="13968" x="6235700" y="5405438"/>
          <p14:tracePt t="13973" x="6227763" y="5370513"/>
          <p14:tracePt t="13976" x="6227763" y="5353050"/>
          <p14:tracePt t="13980" x="6210300" y="5319713"/>
          <p14:tracePt t="13984" x="6202363" y="5268913"/>
          <p14:tracePt t="13989" x="6176963" y="5192713"/>
          <p14:tracePt t="13992" x="6142038" y="5106988"/>
          <p14:tracePt t="13996" x="6116638" y="4987925"/>
          <p14:tracePt t="14000" x="6083300" y="4886325"/>
          <p14:tracePt t="14004" x="6040438" y="4775200"/>
          <p14:tracePt t="14008" x="5981700" y="4657725"/>
          <p14:tracePt t="14012" x="5921375" y="4538663"/>
          <p14:tracePt t="14016" x="5845175" y="4402138"/>
          <p14:tracePt t="14020" x="5768975" y="4265613"/>
          <p14:tracePt t="14027" x="5683250" y="4121150"/>
          <p14:tracePt t="14027" x="5573713" y="3968750"/>
          <p14:tracePt t="14031" x="5462588" y="3824288"/>
          <p14:tracePt t="14035" x="5343525" y="3646488"/>
          <p14:tracePt t="14040" x="5224463" y="3492500"/>
          <p14:tracePt t="14043" x="5072063" y="3330575"/>
          <p14:tracePt t="14048" x="4953000" y="3178175"/>
          <p14:tracePt t="14052" x="4826000" y="3025775"/>
          <p14:tracePt t="14056" x="4673600" y="2838450"/>
          <p14:tracePt t="14059" x="4519613" y="2676525"/>
          <p14:tracePt t="14064" x="4359275" y="2516188"/>
          <p14:tracePt t="14068" x="4171950" y="2336800"/>
          <p14:tracePt t="14073" x="3984625" y="2166938"/>
          <p14:tracePt t="14076" x="3797300" y="2014538"/>
          <p14:tracePt t="14080" x="3559175" y="1809750"/>
          <p14:tracePt t="14083" x="3348038" y="1649413"/>
          <p14:tracePt t="14089" x="3160713" y="1470025"/>
          <p14:tracePt t="14091" x="2947988" y="1308100"/>
          <p14:tracePt t="14096" x="2744788" y="1173163"/>
          <p14:tracePt t="14100" x="2540000" y="1028700"/>
          <p14:tracePt t="14104" x="2311400" y="884238"/>
          <p14:tracePt t="14108" x="2132013" y="747713"/>
          <p14:tracePt t="14112" x="1962150" y="646113"/>
          <p14:tracePt t="14116" x="1809750" y="534988"/>
          <p14:tracePt t="14119" x="1690688" y="466725"/>
          <p14:tracePt t="14125" x="1554163" y="382588"/>
          <p14:tracePt t="14128" x="1452563" y="322263"/>
          <p14:tracePt t="14132" x="1350963" y="263525"/>
          <p14:tracePt t="14136" x="1239838" y="203200"/>
          <p14:tracePt t="14141" x="1155700" y="169863"/>
          <p14:tracePt t="14143" x="1079500" y="127000"/>
          <p14:tracePt t="14149" x="1011238" y="93663"/>
          <p14:tracePt t="14151" x="950913" y="50800"/>
          <p14:tracePt t="14155" x="884238" y="2540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 txBox="1">
            <a:spLocks/>
          </p:cNvSpPr>
          <p:nvPr/>
        </p:nvSpPr>
        <p:spPr>
          <a:xfrm>
            <a:off x="1753384" y="347702"/>
            <a:ext cx="8619970" cy="1116565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Subordinating conjunctions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367" y="4895363"/>
            <a:ext cx="2986043" cy="16796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A70ADE-4146-424C-AB84-B6FB9606168F}"/>
              </a:ext>
            </a:extLst>
          </p:cNvPr>
          <p:cNvSpPr/>
          <p:nvPr/>
        </p:nvSpPr>
        <p:spPr>
          <a:xfrm>
            <a:off x="180876" y="2633824"/>
            <a:ext cx="1731060" cy="576284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22C947-DEE1-437E-8BD1-F717F5B68AA6}"/>
              </a:ext>
            </a:extLst>
          </p:cNvPr>
          <p:cNvSpPr/>
          <p:nvPr/>
        </p:nvSpPr>
        <p:spPr>
          <a:xfrm>
            <a:off x="180875" y="3311164"/>
            <a:ext cx="1731061" cy="1316152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as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after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although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3C0F71-A986-48B2-BC83-791304DD2A39}"/>
              </a:ext>
            </a:extLst>
          </p:cNvPr>
          <p:cNvSpPr/>
          <p:nvPr/>
        </p:nvSpPr>
        <p:spPr>
          <a:xfrm>
            <a:off x="2028304" y="2627855"/>
            <a:ext cx="1372288" cy="576284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WH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04CBD3-8247-4A65-9B07-62A543126425}"/>
              </a:ext>
            </a:extLst>
          </p:cNvPr>
          <p:cNvSpPr/>
          <p:nvPr/>
        </p:nvSpPr>
        <p:spPr>
          <a:xfrm>
            <a:off x="2028304" y="3302480"/>
            <a:ext cx="1372287" cy="1321748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while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whilst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when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D022BA-C93E-4999-8436-10E70CB3BA60}"/>
              </a:ext>
            </a:extLst>
          </p:cNvPr>
          <p:cNvSpPr/>
          <p:nvPr/>
        </p:nvSpPr>
        <p:spPr>
          <a:xfrm>
            <a:off x="3508516" y="2619935"/>
            <a:ext cx="1111739" cy="576284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15CA72-0286-4063-B026-456478955383}"/>
              </a:ext>
            </a:extLst>
          </p:cNvPr>
          <p:cNvSpPr/>
          <p:nvPr/>
        </p:nvSpPr>
        <p:spPr>
          <a:xfrm>
            <a:off x="3508515" y="3294560"/>
            <a:ext cx="1111739" cy="1321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E57224-8E34-4429-B4BE-2D8E4A3E6EB9}"/>
              </a:ext>
            </a:extLst>
          </p:cNvPr>
          <p:cNvSpPr/>
          <p:nvPr/>
        </p:nvSpPr>
        <p:spPr>
          <a:xfrm>
            <a:off x="4730027" y="2620961"/>
            <a:ext cx="1372964" cy="576284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787D73-18BD-48D0-AA08-FE1182DD10E9}"/>
              </a:ext>
            </a:extLst>
          </p:cNvPr>
          <p:cNvSpPr/>
          <p:nvPr/>
        </p:nvSpPr>
        <p:spPr>
          <a:xfrm>
            <a:off x="4730026" y="3308813"/>
            <a:ext cx="1372964" cy="1321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though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F45C94-1B83-459F-9BE4-54758FA270CF}"/>
              </a:ext>
            </a:extLst>
          </p:cNvPr>
          <p:cNvSpPr/>
          <p:nvPr/>
        </p:nvSpPr>
        <p:spPr>
          <a:xfrm>
            <a:off x="6214789" y="2625505"/>
            <a:ext cx="1448743" cy="576284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C6B245-0A3F-4BA7-A715-DFCAC7DE8646}"/>
              </a:ext>
            </a:extLst>
          </p:cNvPr>
          <p:cNvSpPr/>
          <p:nvPr/>
        </p:nvSpPr>
        <p:spPr>
          <a:xfrm>
            <a:off x="6214789" y="3300129"/>
            <a:ext cx="1448743" cy="1321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even though</a:t>
            </a:r>
          </a:p>
        </p:txBody>
      </p:sp>
      <p:sp>
        <p:nvSpPr>
          <p:cNvPr id="28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19" y="1857334"/>
            <a:ext cx="11418099" cy="578882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you remember the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subordinating conjunctions, 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WHITE BUS!</a:t>
            </a:r>
            <a:endParaRPr lang="en-GB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D022BA-C93E-4999-8436-10E70CB3BA60}"/>
              </a:ext>
            </a:extLst>
          </p:cNvPr>
          <p:cNvSpPr/>
          <p:nvPr/>
        </p:nvSpPr>
        <p:spPr>
          <a:xfrm>
            <a:off x="7760946" y="2619935"/>
            <a:ext cx="1439675" cy="576284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15CA72-0286-4063-B026-456478955383}"/>
              </a:ext>
            </a:extLst>
          </p:cNvPr>
          <p:cNvSpPr/>
          <p:nvPr/>
        </p:nvSpPr>
        <p:spPr>
          <a:xfrm>
            <a:off x="7760945" y="3294560"/>
            <a:ext cx="1439675" cy="1321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because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before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E57224-8E34-4429-B4BE-2D8E4A3E6EB9}"/>
              </a:ext>
            </a:extLst>
          </p:cNvPr>
          <p:cNvSpPr/>
          <p:nvPr/>
        </p:nvSpPr>
        <p:spPr>
          <a:xfrm>
            <a:off x="9321487" y="2620961"/>
            <a:ext cx="1272165" cy="576284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787D73-18BD-48D0-AA08-FE1182DD10E9}"/>
              </a:ext>
            </a:extLst>
          </p:cNvPr>
          <p:cNvSpPr/>
          <p:nvPr/>
        </p:nvSpPr>
        <p:spPr>
          <a:xfrm>
            <a:off x="9321486" y="3308813"/>
            <a:ext cx="1272165" cy="1321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until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unless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F45C94-1B83-459F-9BE4-54758FA270CF}"/>
              </a:ext>
            </a:extLst>
          </p:cNvPr>
          <p:cNvSpPr/>
          <p:nvPr/>
        </p:nvSpPr>
        <p:spPr>
          <a:xfrm>
            <a:off x="10685580" y="2625505"/>
            <a:ext cx="1319592" cy="576284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C6B245-0A3F-4BA7-A715-DFCAC7DE8646}"/>
              </a:ext>
            </a:extLst>
          </p:cNvPr>
          <p:cNvSpPr/>
          <p:nvPr/>
        </p:nvSpPr>
        <p:spPr>
          <a:xfrm>
            <a:off x="10685580" y="3300129"/>
            <a:ext cx="1319592" cy="1321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since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259" y="5207384"/>
            <a:ext cx="7343266" cy="105560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some of the most commonly used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subordinating conjunctions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there are others!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37D7C00-5969-4F63-9EBD-875067CCE0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4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32"/>
    </mc:Choice>
    <mc:Fallback xmlns="">
      <p:transition spd="slow" advTm="32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  <p:bldP spid="17" grpId="0" animBg="1"/>
      <p:bldP spid="21" grpId="0" animBg="1"/>
      <p:bldP spid="23" grpId="0" animBg="1"/>
      <p:bldP spid="25" grpId="0" animBg="1"/>
      <p:bldP spid="30" grpId="0" animBg="1"/>
      <p:bldP spid="32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92" y="1894516"/>
            <a:ext cx="10036552" cy="578882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the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subordinating conjunction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each sentence below.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31810" y="2705761"/>
            <a:ext cx="9507297" cy="2724150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sun sets, the animals come to the water hole to drink.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giraffes take their fill before the lions arrive.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they are refreshed, they return to the bush to hunt.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pride will starve unless the lionesses find food.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77" y="1537227"/>
            <a:ext cx="871759" cy="129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23" y="5677973"/>
            <a:ext cx="10202074" cy="98750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subordinating conjunctions 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a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subordinate clause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WHITE BUS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5362" name="Picture 2" descr="Lions, Drinking, Safari, Africa, wildlife, waterhole, animals in ...">
            <a:extLst>
              <a:ext uri="{FF2B5EF4-FFF2-40B4-BE49-F238E27FC236}">
                <a16:creationId xmlns:a16="http://schemas.microsoft.com/office/drawing/2014/main" id="{C11CC46E-80C1-4C74-B762-202F4531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15" y="3329509"/>
            <a:ext cx="2619375" cy="17430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1AB76F-A82E-4E61-858F-7768112EB5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9"/>
    </mc:Choice>
    <mc:Fallback xmlns="">
      <p:transition spd="slow" advTm="11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092" y="1894516"/>
            <a:ext cx="10036552" cy="578882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the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subordinating conjunction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each sentence below.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31810" y="2705761"/>
            <a:ext cx="9507297" cy="2724150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sun sets, the animals come to the water hole to drink.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giraffes take their fill </a:t>
            </a:r>
            <a:r>
              <a:rPr lang="en-GB" alt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lions arrive.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they are refreshed, they return to the bush to hunt.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pride will starve </a:t>
            </a:r>
            <a:r>
              <a:rPr lang="en-GB" altLang="en-US" sz="28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unless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lionesses find food.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How did you do?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42" y="5677973"/>
            <a:ext cx="10043651" cy="98750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subordinating conjunctions 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a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subordinate clause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WHITE BUS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868A3-BF6F-4747-988E-7BF42397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18" y="1615987"/>
            <a:ext cx="1119030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ions, Drinking, Safari, Africa, wildlife, waterhole, animals in ...">
            <a:extLst>
              <a:ext uri="{FF2B5EF4-FFF2-40B4-BE49-F238E27FC236}">
                <a16:creationId xmlns:a16="http://schemas.microsoft.com/office/drawing/2014/main" id="{7291FCA6-7A78-4589-A933-4076CDCC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15" y="3329509"/>
            <a:ext cx="2619375" cy="17430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B9C085-7459-496A-A6BF-21B37D3C41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"/>
    </mc:Choice>
    <mc:Fallback xmlns="">
      <p:transition spd="slow" advTm="1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64" y="1712329"/>
            <a:ext cx="10483480" cy="578882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a suitable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subordinating conjunction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each sentence below.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98164" y="2622517"/>
            <a:ext cx="9932184" cy="2724150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listen to music _______ you complete your sketches.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water is heated, it changes to a gas.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doctor gave me some medicine _______ I had an infection.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it was exhausting, we enjoyed the cross country run.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077" y="1537227"/>
            <a:ext cx="871759" cy="129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23" y="5677973"/>
            <a:ext cx="10379054" cy="98750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subordinating conjunctions 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a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subordinate clause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WHITE BUS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9C48F-AAAA-4099-931E-D7EB3D6D9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354" y="3903099"/>
            <a:ext cx="1700787" cy="189585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F12F60-17CE-4B97-98D4-6789DBE55B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7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8"/>
    </mc:Choice>
    <mc:Fallback xmlns="">
      <p:transition spd="slow" advTm="13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64" y="1586493"/>
            <a:ext cx="10483480" cy="1055608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several possibilities for each answer. You might have something like this.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98164" y="2764197"/>
            <a:ext cx="9932184" cy="2724150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listen to music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complete your sketches.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water is heated, it changes to a gas.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doctor gave me some medicine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had an infection.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 was exhausting, we enjoyed the cross country run.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How did you do?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23" y="5677973"/>
            <a:ext cx="10379054" cy="98750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subordinating conjunctions 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a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subordinate clause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WHITE BUS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757EB-5261-4CD0-BEBA-CC593A9D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18" y="1615987"/>
            <a:ext cx="1119030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C7658-5546-46A5-9B90-B2EDEE659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630" y="4076987"/>
            <a:ext cx="1531606" cy="170727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390C045-6B5D-466C-B3E6-202525DA07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1"/>
    </mc:Choice>
    <mc:Fallback xmlns="">
      <p:transition spd="slow" advTm="1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522-2CED-4F5D-B927-8E95F10DA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LO: Use conjunctions to develop the flow of writing.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7804B-38BB-4115-9D31-0AF8CB448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r>
              <a:rPr lang="en-GB" dirty="0"/>
              <a:t>Identify the clauses.</a:t>
            </a:r>
          </a:p>
          <a:p>
            <a:r>
              <a:rPr lang="en-GB" dirty="0"/>
              <a:t>Choose an appropriate word to link the clauses.</a:t>
            </a:r>
          </a:p>
          <a:p>
            <a:r>
              <a:rPr lang="en-GB" dirty="0"/>
              <a:t>Identify conjunctions in the sentence.</a:t>
            </a:r>
          </a:p>
          <a:p>
            <a:r>
              <a:rPr lang="en-GB" dirty="0"/>
              <a:t>Write subordinating conjunctions at the start or middle of the sentence.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93B8E39-3ED9-46D9-800E-31BC12B202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2"/>
    </mc:Choice>
    <mc:Fallback xmlns="">
      <p:transition spd="slow" advTm="1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64" y="1602024"/>
            <a:ext cx="10483480" cy="1532334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subordinate clause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each main clause below. You may add it on before or after the main clause. Remember to punctuate your sentences correctly.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385551" y="3401635"/>
            <a:ext cx="7355635" cy="2009061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sunflower seeds needed watering.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whistled a tune.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friends sat in the park.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561" y="1721461"/>
            <a:ext cx="871759" cy="129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23" y="5677973"/>
            <a:ext cx="10379054" cy="98750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subordinating conjunctions 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a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subordinate clause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WHITE BUS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026" name="Picture 2" descr="Sunflower Flower Summer - Free vector graphic on Pixabay">
            <a:extLst>
              <a:ext uri="{FF2B5EF4-FFF2-40B4-BE49-F238E27FC236}">
                <a16:creationId xmlns:a16="http://schemas.microsoft.com/office/drawing/2014/main" id="{38D39781-3350-4C97-8680-0745CE71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957" y="2982945"/>
            <a:ext cx="1949020" cy="28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5ACEDB-108A-48D3-8AF6-F4A05F341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9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4"/>
    </mc:Choice>
    <mc:Fallback xmlns="">
      <p:transition spd="slow" advTm="11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98164" y="3155506"/>
            <a:ext cx="10379054" cy="2009061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sunflower seeds needed watering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the soil was very dry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he strolled down the lane, 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whistled a tune.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friends sat in the park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the light began to fade.</a:t>
            </a:r>
            <a:endParaRPr lang="en-GB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How did you do?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23" y="5677973"/>
            <a:ext cx="10379054" cy="98750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subordinating conjunctions 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a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subordinate clause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altLang="en-US" sz="2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GB" altLang="en-US" sz="2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WHITE BUS</a:t>
            </a:r>
            <a:r>
              <a:rPr lang="en-GB" altLang="en-US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026" name="Picture 2" descr="Sunflower Flower Summer - Free vector graphic on Pixabay">
            <a:extLst>
              <a:ext uri="{FF2B5EF4-FFF2-40B4-BE49-F238E27FC236}">
                <a16:creationId xmlns:a16="http://schemas.microsoft.com/office/drawing/2014/main" id="{38D39781-3350-4C97-8680-0745CE71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413" y="4678367"/>
            <a:ext cx="1022535" cy="14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8581DE9D-7E90-4429-AE6F-2E1139F3E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64" y="1586493"/>
            <a:ext cx="10483480" cy="1055608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several possibilities for each answer. You might have something like this.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E9215F-55D7-4716-A647-DBDB74689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18" y="1615987"/>
            <a:ext cx="1119030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6C80DE-8365-4788-8305-1B24B0952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1"/>
    </mc:Choice>
    <mc:Fallback xmlns="">
      <p:transition spd="slow" advTm="7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839F-E2E6-4EFD-9DA7-A8A72AE9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93B6-B68F-4E7B-AB09-FAB1AC34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Choose one of the challenges on the next slides to complete.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/>
              <a:t>There is a mild, medium and spicy challenge.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8BCE5D-2E7B-422F-BD44-36EDCBFD5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3"/>
    </mc:Choice>
    <mc:Fallback xmlns="">
      <p:transition spd="slow" advTm="7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12FC-D525-48B2-8EC0-767BB51B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Mild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7EA55-23F9-43F8-BE16-FCACEF90840A}"/>
              </a:ext>
            </a:extLst>
          </p:cNvPr>
          <p:cNvPicPr/>
          <p:nvPr/>
        </p:nvPicPr>
        <p:blipFill rotWithShape="1">
          <a:blip r:embed="rId2"/>
          <a:srcRect b="31431"/>
          <a:stretch/>
        </p:blipFill>
        <p:spPr>
          <a:xfrm>
            <a:off x="2069950" y="68179"/>
            <a:ext cx="8465702" cy="67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7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12FC-D525-48B2-8EC0-767BB51B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9900"/>
                </a:solidFill>
              </a:rPr>
              <a:t>Medium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F20C6-F19D-4416-A255-D7C4D10EBD0C}"/>
              </a:ext>
            </a:extLst>
          </p:cNvPr>
          <p:cNvPicPr/>
          <p:nvPr/>
        </p:nvPicPr>
        <p:blipFill rotWithShape="1">
          <a:blip r:embed="rId2"/>
          <a:srcRect b="67952"/>
          <a:stretch/>
        </p:blipFill>
        <p:spPr>
          <a:xfrm>
            <a:off x="0" y="1159536"/>
            <a:ext cx="6096000" cy="2514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0297F0-AB64-470B-B955-040B1CC7FAA4}"/>
              </a:ext>
            </a:extLst>
          </p:cNvPr>
          <p:cNvPicPr/>
          <p:nvPr/>
        </p:nvPicPr>
        <p:blipFill rotWithShape="1">
          <a:blip r:embed="rId2"/>
          <a:srcRect t="31567"/>
          <a:stretch/>
        </p:blipFill>
        <p:spPr>
          <a:xfrm>
            <a:off x="6096000" y="-1"/>
            <a:ext cx="60759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01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12FC-D525-48B2-8EC0-767BB51B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Spicy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BA668-CE43-451A-8A32-C6F6DF077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51" y="1009398"/>
            <a:ext cx="6204285" cy="5848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FB8CA-6EA0-492C-AED3-F1F17641C1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24336" y="1009399"/>
            <a:ext cx="5947612" cy="58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9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12FC-D525-48B2-8EC0-767BB51B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Mild</a:t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dirty="0">
                <a:solidFill>
                  <a:srgbClr val="00B050"/>
                </a:solidFill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7EA55-23F9-43F8-BE16-FCACEF90840A}"/>
              </a:ext>
            </a:extLst>
          </p:cNvPr>
          <p:cNvPicPr/>
          <p:nvPr/>
        </p:nvPicPr>
        <p:blipFill rotWithShape="1">
          <a:blip r:embed="rId2"/>
          <a:srcRect b="31431"/>
          <a:stretch/>
        </p:blipFill>
        <p:spPr>
          <a:xfrm>
            <a:off x="2069950" y="68179"/>
            <a:ext cx="8465702" cy="67216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D8FB2-39A8-4DCA-93BB-9F9D1FB4D73F}"/>
              </a:ext>
            </a:extLst>
          </p:cNvPr>
          <p:cNvSpPr txBox="1"/>
          <p:nvPr/>
        </p:nvSpPr>
        <p:spPr>
          <a:xfrm>
            <a:off x="5122506" y="1017037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3417E-6D85-433A-AB0F-F9C557469913}"/>
              </a:ext>
            </a:extLst>
          </p:cNvPr>
          <p:cNvSpPr txBox="1"/>
          <p:nvPr/>
        </p:nvSpPr>
        <p:spPr>
          <a:xfrm>
            <a:off x="5741700" y="1662204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4C6C7-43C8-47EA-A1D7-D857AEBB894F}"/>
              </a:ext>
            </a:extLst>
          </p:cNvPr>
          <p:cNvSpPr txBox="1"/>
          <p:nvPr/>
        </p:nvSpPr>
        <p:spPr>
          <a:xfrm>
            <a:off x="5122506" y="2277531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71662-5679-48E5-A008-4B0404B1688C}"/>
              </a:ext>
            </a:extLst>
          </p:cNvPr>
          <p:cNvSpPr txBox="1"/>
          <p:nvPr/>
        </p:nvSpPr>
        <p:spPr>
          <a:xfrm>
            <a:off x="5122506" y="288921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4700EE-BED7-4800-8C99-06F7A784DA82}"/>
              </a:ext>
            </a:extLst>
          </p:cNvPr>
          <p:cNvSpPr txBox="1"/>
          <p:nvPr/>
        </p:nvSpPr>
        <p:spPr>
          <a:xfrm>
            <a:off x="5072623" y="4397886"/>
            <a:ext cx="104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so that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25214-B338-4387-BBC3-A11C73DEEDD2}"/>
              </a:ext>
            </a:extLst>
          </p:cNvPr>
          <p:cNvSpPr txBox="1"/>
          <p:nvPr/>
        </p:nvSpPr>
        <p:spPr>
          <a:xfrm>
            <a:off x="4750288" y="5019777"/>
            <a:ext cx="121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because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664D7A-2A53-4850-B92B-6FBBD028A2F7}"/>
              </a:ext>
            </a:extLst>
          </p:cNvPr>
          <p:cNvSpPr txBox="1"/>
          <p:nvPr/>
        </p:nvSpPr>
        <p:spPr>
          <a:xfrm>
            <a:off x="5749074" y="5666792"/>
            <a:ext cx="102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even if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66BE8-165E-45D7-899D-812C2B9600C6}"/>
              </a:ext>
            </a:extLst>
          </p:cNvPr>
          <p:cNvSpPr txBox="1"/>
          <p:nvPr/>
        </p:nvSpPr>
        <p:spPr>
          <a:xfrm>
            <a:off x="5084996" y="632815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although</a:t>
            </a:r>
          </a:p>
        </p:txBody>
      </p:sp>
    </p:spTree>
    <p:extLst>
      <p:ext uri="{BB962C8B-B14F-4D97-AF65-F5344CB8AC3E}">
        <p14:creationId xmlns:p14="http://schemas.microsoft.com/office/powerpoint/2010/main" val="1917356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0297F0-AB64-470B-B955-040B1CC7FAA4}"/>
              </a:ext>
            </a:extLst>
          </p:cNvPr>
          <p:cNvPicPr/>
          <p:nvPr/>
        </p:nvPicPr>
        <p:blipFill rotWithShape="1">
          <a:blip r:embed="rId2"/>
          <a:srcRect t="31567"/>
          <a:stretch/>
        </p:blipFill>
        <p:spPr>
          <a:xfrm>
            <a:off x="6096000" y="0"/>
            <a:ext cx="6075948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AC12FC-D525-48B2-8EC0-767BB51B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9900"/>
                </a:solidFill>
              </a:rPr>
              <a:t>Medium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F20C6-F19D-4416-A255-D7C4D10EBD0C}"/>
              </a:ext>
            </a:extLst>
          </p:cNvPr>
          <p:cNvPicPr/>
          <p:nvPr/>
        </p:nvPicPr>
        <p:blipFill rotWithShape="1">
          <a:blip r:embed="rId2"/>
          <a:srcRect b="67952"/>
          <a:stretch/>
        </p:blipFill>
        <p:spPr>
          <a:xfrm>
            <a:off x="0" y="1159536"/>
            <a:ext cx="6096000" cy="251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570D1-FBA9-4543-BE3B-7F6001E76180}"/>
              </a:ext>
            </a:extLst>
          </p:cNvPr>
          <p:cNvSpPr txBox="1"/>
          <p:nvPr/>
        </p:nvSpPr>
        <p:spPr>
          <a:xfrm>
            <a:off x="8246097" y="211975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F637C-B89F-412F-9653-F9245DA55B61}"/>
              </a:ext>
            </a:extLst>
          </p:cNvPr>
          <p:cNvSpPr txBox="1"/>
          <p:nvPr/>
        </p:nvSpPr>
        <p:spPr>
          <a:xfrm>
            <a:off x="8086571" y="826532"/>
            <a:ext cx="104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so that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31D240-8FE4-4634-8A50-272D281C28A3}"/>
              </a:ext>
            </a:extLst>
          </p:cNvPr>
          <p:cNvSpPr txBox="1"/>
          <p:nvPr/>
        </p:nvSpPr>
        <p:spPr>
          <a:xfrm>
            <a:off x="9521574" y="1321837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514F68-F848-4707-BA39-245D4379B7BA}"/>
              </a:ext>
            </a:extLst>
          </p:cNvPr>
          <p:cNvSpPr txBox="1"/>
          <p:nvPr/>
        </p:nvSpPr>
        <p:spPr>
          <a:xfrm>
            <a:off x="7562132" y="1338049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either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3A5E2C-03E4-4711-B711-78D5D9B56226}"/>
              </a:ext>
            </a:extLst>
          </p:cNvPr>
          <p:cNvSpPr txBox="1"/>
          <p:nvPr/>
        </p:nvSpPr>
        <p:spPr>
          <a:xfrm>
            <a:off x="8865625" y="1908855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16102-E141-4AD0-A564-390872755890}"/>
              </a:ext>
            </a:extLst>
          </p:cNvPr>
          <p:cNvSpPr txBox="1"/>
          <p:nvPr/>
        </p:nvSpPr>
        <p:spPr>
          <a:xfrm>
            <a:off x="8673400" y="2408840"/>
            <a:ext cx="102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even if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F21DE-76D9-47D8-A161-1018533D7D34}"/>
              </a:ext>
            </a:extLst>
          </p:cNvPr>
          <p:cNvSpPr txBox="1"/>
          <p:nvPr/>
        </p:nvSpPr>
        <p:spPr>
          <a:xfrm>
            <a:off x="10207366" y="2955421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673385-58FF-46F3-B520-3EB9B56197D5}"/>
              </a:ext>
            </a:extLst>
          </p:cNvPr>
          <p:cNvSpPr txBox="1"/>
          <p:nvPr/>
        </p:nvSpPr>
        <p:spPr>
          <a:xfrm>
            <a:off x="8301180" y="2957499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either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C62F6-243E-4EB8-8370-CEC99133635C}"/>
              </a:ext>
            </a:extLst>
          </p:cNvPr>
          <p:cNvSpPr txBox="1"/>
          <p:nvPr/>
        </p:nvSpPr>
        <p:spPr>
          <a:xfrm>
            <a:off x="7887793" y="3533592"/>
            <a:ext cx="121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because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3C763-41DD-4336-9DC4-5FAE4E1441C8}"/>
              </a:ext>
            </a:extLst>
          </p:cNvPr>
          <p:cNvSpPr txBox="1"/>
          <p:nvPr/>
        </p:nvSpPr>
        <p:spPr>
          <a:xfrm>
            <a:off x="8041104" y="4131457"/>
            <a:ext cx="1490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even though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C726D9-7822-4CCF-B6E1-FAA0D618CA08}"/>
              </a:ext>
            </a:extLst>
          </p:cNvPr>
          <p:cNvSpPr txBox="1"/>
          <p:nvPr/>
        </p:nvSpPr>
        <p:spPr>
          <a:xfrm>
            <a:off x="9772260" y="4606211"/>
            <a:ext cx="763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C2C94-E1A4-44A8-96D0-E1C664AABFA3}"/>
              </a:ext>
            </a:extLst>
          </p:cNvPr>
          <p:cNvSpPr txBox="1"/>
          <p:nvPr/>
        </p:nvSpPr>
        <p:spPr>
          <a:xfrm>
            <a:off x="7265700" y="4606212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not only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FF1B29-E40D-411B-9DF2-6D75B677E285}"/>
              </a:ext>
            </a:extLst>
          </p:cNvPr>
          <p:cNvSpPr txBox="1"/>
          <p:nvPr/>
        </p:nvSpPr>
        <p:spPr>
          <a:xfrm>
            <a:off x="8276490" y="5167220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89DF6-8E27-4D2A-8FED-C802D40AAFC9}"/>
              </a:ext>
            </a:extLst>
          </p:cNvPr>
          <p:cNvSpPr txBox="1"/>
          <p:nvPr/>
        </p:nvSpPr>
        <p:spPr>
          <a:xfrm>
            <a:off x="8332402" y="570353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F460CA-DAF3-4A58-A02A-D3AB922EB76D}"/>
              </a:ext>
            </a:extLst>
          </p:cNvPr>
          <p:cNvSpPr txBox="1"/>
          <p:nvPr/>
        </p:nvSpPr>
        <p:spPr>
          <a:xfrm>
            <a:off x="10447175" y="623984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C714CF-939F-479D-A8B4-A394195847A2}"/>
              </a:ext>
            </a:extLst>
          </p:cNvPr>
          <p:cNvSpPr txBox="1"/>
          <p:nvPr/>
        </p:nvSpPr>
        <p:spPr>
          <a:xfrm>
            <a:off x="7265700" y="6239840"/>
            <a:ext cx="124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whether</a:t>
            </a:r>
          </a:p>
        </p:txBody>
      </p:sp>
    </p:spTree>
    <p:extLst>
      <p:ext uri="{BB962C8B-B14F-4D97-AF65-F5344CB8AC3E}">
        <p14:creationId xmlns:p14="http://schemas.microsoft.com/office/powerpoint/2010/main" val="691152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12FC-D525-48B2-8EC0-767BB51B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Spicy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BA668-CE43-451A-8A32-C6F6DF0775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51" y="1617951"/>
            <a:ext cx="6204285" cy="5240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FB8CA-6EA0-492C-AED3-F1F17641C1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24336" y="1009399"/>
            <a:ext cx="5947612" cy="5848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B0CB-2F99-48D9-844E-56DDD847B277}"/>
              </a:ext>
            </a:extLst>
          </p:cNvPr>
          <p:cNvSpPr txBox="1"/>
          <p:nvPr/>
        </p:nvSpPr>
        <p:spPr>
          <a:xfrm>
            <a:off x="6622846" y="3399284"/>
            <a:ext cx="175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coordinating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22842-7F2F-4B33-B5D1-C1A84062323E}"/>
              </a:ext>
            </a:extLst>
          </p:cNvPr>
          <p:cNvSpPr txBox="1"/>
          <p:nvPr/>
        </p:nvSpPr>
        <p:spPr>
          <a:xfrm>
            <a:off x="6622846" y="1480288"/>
            <a:ext cx="191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subordinating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946A9-4759-454C-A44C-3FA90FB04A58}"/>
              </a:ext>
            </a:extLst>
          </p:cNvPr>
          <p:cNvSpPr txBox="1"/>
          <p:nvPr/>
        </p:nvSpPr>
        <p:spPr>
          <a:xfrm>
            <a:off x="6585296" y="2439786"/>
            <a:ext cx="191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subordinating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D842BC-6423-439D-BA76-74909A53DDED}"/>
              </a:ext>
            </a:extLst>
          </p:cNvPr>
          <p:cNvSpPr txBox="1"/>
          <p:nvPr/>
        </p:nvSpPr>
        <p:spPr>
          <a:xfrm>
            <a:off x="6622846" y="4358782"/>
            <a:ext cx="191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subordinating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774CA-D8D4-4BD4-BC16-15C1F98F8C71}"/>
              </a:ext>
            </a:extLst>
          </p:cNvPr>
          <p:cNvSpPr txBox="1"/>
          <p:nvPr/>
        </p:nvSpPr>
        <p:spPr>
          <a:xfrm>
            <a:off x="6620180" y="5310273"/>
            <a:ext cx="175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coordinating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9B670-CE50-4E8F-A892-E3A1C8A1DC25}"/>
              </a:ext>
            </a:extLst>
          </p:cNvPr>
          <p:cNvSpPr txBox="1"/>
          <p:nvPr/>
        </p:nvSpPr>
        <p:spPr>
          <a:xfrm>
            <a:off x="6559526" y="6261764"/>
            <a:ext cx="175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coordinating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E943AF-161E-4597-823A-AE24BAB08C3B}"/>
              </a:ext>
            </a:extLst>
          </p:cNvPr>
          <p:cNvSpPr txBox="1"/>
          <p:nvPr/>
        </p:nvSpPr>
        <p:spPr>
          <a:xfrm>
            <a:off x="103859" y="1033176"/>
            <a:ext cx="3772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Children have rewritten the sentences with</a:t>
            </a:r>
          </a:p>
          <a:p>
            <a:r>
              <a:rPr lang="en-GB" sz="1600" dirty="0">
                <a:solidFill>
                  <a:srgbClr val="FF0000"/>
                </a:solidFill>
              </a:rPr>
              <a:t>appropriate conjunctions.</a:t>
            </a:r>
          </a:p>
        </p:txBody>
      </p:sp>
    </p:spTree>
    <p:extLst>
      <p:ext uri="{BB962C8B-B14F-4D97-AF65-F5344CB8AC3E}">
        <p14:creationId xmlns:p14="http://schemas.microsoft.com/office/powerpoint/2010/main" val="40368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609" y="483577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Remote Learning Tracking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link to let us know that you have completed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https://forms.office.com/Pages/ResponsePage.aspx?id=eCY4lN73r0G0KV1rDWITzRhTQ2IZqpBOsW8cFVoooF9UNVlMS1dCVkdaM0k0WlhFTE9WVFBTWEg1Ti4u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777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Co-ordinating conjunctions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0857C-2323-4731-BAC6-95995BDA5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396" y="1651041"/>
            <a:ext cx="7165207" cy="4950010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7148E2E-434C-4EDC-B31A-FDC91EF05D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5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4"/>
    </mc:Choice>
    <mc:Fallback xmlns="">
      <p:transition spd="slow" advTm="14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Co-ordinating conjunctions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845573" y="1736975"/>
            <a:ext cx="10404525" cy="143392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We use </a:t>
            </a:r>
            <a:r>
              <a:rPr lang="en-GB" sz="2800" b="1" dirty="0">
                <a:solidFill>
                  <a:srgbClr val="002060"/>
                </a:solidFill>
              </a:rPr>
              <a:t>co-ordinating conjunctions </a:t>
            </a:r>
            <a:r>
              <a:rPr lang="en-GB" sz="2800" dirty="0">
                <a:solidFill>
                  <a:srgbClr val="002060"/>
                </a:solidFill>
              </a:rPr>
              <a:t>to join two </a:t>
            </a:r>
            <a:r>
              <a:rPr lang="en-GB" sz="2800" u="sng" dirty="0">
                <a:solidFill>
                  <a:srgbClr val="002060"/>
                </a:solidFill>
              </a:rPr>
              <a:t>words</a:t>
            </a:r>
            <a:r>
              <a:rPr lang="en-GB" sz="2800" dirty="0">
                <a:solidFill>
                  <a:srgbClr val="002060"/>
                </a:solidFill>
              </a:rPr>
              <a:t>, </a:t>
            </a:r>
            <a:r>
              <a:rPr lang="en-GB" sz="2800" u="sng" dirty="0">
                <a:solidFill>
                  <a:srgbClr val="002060"/>
                </a:solidFill>
              </a:rPr>
              <a:t>phrases</a:t>
            </a:r>
            <a:r>
              <a:rPr lang="en-GB" sz="2800" dirty="0">
                <a:solidFill>
                  <a:srgbClr val="002060"/>
                </a:solidFill>
              </a:rPr>
              <a:t> or </a:t>
            </a:r>
            <a:r>
              <a:rPr lang="en-GB" sz="2800" u="sng" dirty="0">
                <a:solidFill>
                  <a:srgbClr val="002060"/>
                </a:solidFill>
              </a:rPr>
              <a:t>clauses</a:t>
            </a:r>
            <a:r>
              <a:rPr lang="en-GB" sz="2800" dirty="0">
                <a:solidFill>
                  <a:srgbClr val="002060"/>
                </a:solidFill>
              </a:rPr>
              <a:t> as an equal pair. This can help our writing flow better for the reader. Here is an example.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1825873" y="3514292"/>
            <a:ext cx="8691714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 like visiting museums. I like visiting art galleries.</a:t>
            </a:r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8EE65C60-16D7-47E8-9643-37401CDBC341}"/>
              </a:ext>
            </a:extLst>
          </p:cNvPr>
          <p:cNvSpPr/>
          <p:nvPr/>
        </p:nvSpPr>
        <p:spPr>
          <a:xfrm>
            <a:off x="999964" y="4095261"/>
            <a:ext cx="7627843" cy="1451976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There are two </a:t>
            </a:r>
            <a:r>
              <a:rPr lang="en-GB" sz="2800" u="sng" dirty="0">
                <a:solidFill>
                  <a:srgbClr val="002060"/>
                </a:solidFill>
              </a:rPr>
              <a:t>main clauses</a:t>
            </a:r>
            <a:r>
              <a:rPr lang="en-GB" sz="2800" dirty="0">
                <a:solidFill>
                  <a:srgbClr val="002060"/>
                </a:solidFill>
              </a:rPr>
              <a:t> here – two sentences that make sense by themselves. 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2B91C133-3CD4-485B-A330-46C375BEE6D6}"/>
              </a:ext>
            </a:extLst>
          </p:cNvPr>
          <p:cNvSpPr/>
          <p:nvPr/>
        </p:nvSpPr>
        <p:spPr>
          <a:xfrm>
            <a:off x="7447936" y="4098964"/>
            <a:ext cx="766916" cy="50971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420FB3-FF89-43CD-AC3A-9F274BFC3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305" y="4608674"/>
            <a:ext cx="2794695" cy="214274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41316F5-21E0-4318-AD96-70CD76EDB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0"/>
    </mc:Choice>
    <mc:Fallback xmlns="">
      <p:transition spd="slow" advTm="21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Co-ordinating conjunctions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845573" y="1736975"/>
            <a:ext cx="10404525" cy="1433927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If we use a </a:t>
            </a:r>
            <a:r>
              <a:rPr lang="en-GB" sz="2800" b="1" dirty="0">
                <a:solidFill>
                  <a:srgbClr val="002060"/>
                </a:solidFill>
              </a:rPr>
              <a:t>co-ordinating conjunction</a:t>
            </a:r>
            <a:r>
              <a:rPr lang="en-GB" sz="2800" dirty="0">
                <a:solidFill>
                  <a:srgbClr val="002060"/>
                </a:solidFill>
              </a:rPr>
              <a:t> to link these two </a:t>
            </a:r>
            <a:r>
              <a:rPr lang="en-GB" sz="2800" u="sng" dirty="0">
                <a:solidFill>
                  <a:srgbClr val="002060"/>
                </a:solidFill>
              </a:rPr>
              <a:t>main clauses</a:t>
            </a:r>
            <a:r>
              <a:rPr lang="en-GB" sz="2800" dirty="0">
                <a:solidFill>
                  <a:srgbClr val="002060"/>
                </a:solidFill>
              </a:rPr>
              <a:t>, it makes the sentence less repetitive for the reader. We can remove ‘I like visiting’ from the second sentence.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1825873" y="3514292"/>
            <a:ext cx="8691714" cy="619998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 like visiting museums </a:t>
            </a:r>
            <a:r>
              <a:rPr lang="en-GB" sz="2800" b="1" dirty="0">
                <a:solidFill>
                  <a:srgbClr val="002060"/>
                </a:solidFill>
              </a:rPr>
              <a:t>and </a:t>
            </a:r>
            <a:r>
              <a:rPr lang="en-GB" sz="2800" dirty="0">
                <a:solidFill>
                  <a:srgbClr val="002060"/>
                </a:solidFill>
              </a:rPr>
              <a:t>art galleries.</a:t>
            </a:r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8EE65C60-16D7-47E8-9643-37401CDBC341}"/>
              </a:ext>
            </a:extLst>
          </p:cNvPr>
          <p:cNvSpPr/>
          <p:nvPr/>
        </p:nvSpPr>
        <p:spPr>
          <a:xfrm>
            <a:off x="3095054" y="4053521"/>
            <a:ext cx="7627843" cy="1451976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The </a:t>
            </a:r>
            <a:r>
              <a:rPr lang="en-GB" sz="2800" b="1" dirty="0">
                <a:solidFill>
                  <a:srgbClr val="002060"/>
                </a:solidFill>
              </a:rPr>
              <a:t>co-ordinating conjunction </a:t>
            </a:r>
            <a:r>
              <a:rPr lang="en-GB" sz="2800" dirty="0">
                <a:solidFill>
                  <a:srgbClr val="002060"/>
                </a:solidFill>
              </a:rPr>
              <a:t>helps our writing to flow.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420FB3-FF89-43CD-AC3A-9F274BFC3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59" y="4477680"/>
            <a:ext cx="2794695" cy="214274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5CCB327-2537-490C-A70B-ABEA337625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48"/>
    </mc:Choice>
    <mc:Fallback xmlns="">
      <p:transition spd="slow" advTm="18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Co-ordinating conjunctions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70ADE-4146-424C-AB84-B6FB9606168F}"/>
              </a:ext>
            </a:extLst>
          </p:cNvPr>
          <p:cNvSpPr/>
          <p:nvPr/>
        </p:nvSpPr>
        <p:spPr>
          <a:xfrm>
            <a:off x="563253" y="2883199"/>
            <a:ext cx="1448743" cy="647749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22C947-DEE1-437E-8BD1-F717F5B68AA6}"/>
              </a:ext>
            </a:extLst>
          </p:cNvPr>
          <p:cNvSpPr/>
          <p:nvPr/>
        </p:nvSpPr>
        <p:spPr>
          <a:xfrm>
            <a:off x="563252" y="3607700"/>
            <a:ext cx="1448743" cy="647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for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3C0F71-A986-48B2-BC83-791304DD2A39}"/>
              </a:ext>
            </a:extLst>
          </p:cNvPr>
          <p:cNvSpPr/>
          <p:nvPr/>
        </p:nvSpPr>
        <p:spPr>
          <a:xfrm>
            <a:off x="2164395" y="2877230"/>
            <a:ext cx="1448743" cy="647749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04CBD3-8247-4A65-9B07-62A543126425}"/>
              </a:ext>
            </a:extLst>
          </p:cNvPr>
          <p:cNvSpPr/>
          <p:nvPr/>
        </p:nvSpPr>
        <p:spPr>
          <a:xfrm>
            <a:off x="2148585" y="3601731"/>
            <a:ext cx="1448743" cy="647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2A86D0-2E5D-454A-88B1-FAF56345057A}"/>
              </a:ext>
            </a:extLst>
          </p:cNvPr>
          <p:cNvSpPr/>
          <p:nvPr/>
        </p:nvSpPr>
        <p:spPr>
          <a:xfrm>
            <a:off x="3733917" y="2884913"/>
            <a:ext cx="1448743" cy="647749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AB1834-CE1C-441E-B5C2-222A96B4951E}"/>
              </a:ext>
            </a:extLst>
          </p:cNvPr>
          <p:cNvSpPr/>
          <p:nvPr/>
        </p:nvSpPr>
        <p:spPr>
          <a:xfrm>
            <a:off x="3733918" y="3609414"/>
            <a:ext cx="1448743" cy="647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nor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D022BA-C93E-4999-8436-10E70CB3BA60}"/>
              </a:ext>
            </a:extLst>
          </p:cNvPr>
          <p:cNvSpPr/>
          <p:nvPr/>
        </p:nvSpPr>
        <p:spPr>
          <a:xfrm>
            <a:off x="5335061" y="2884913"/>
            <a:ext cx="1448743" cy="647749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15CA72-0286-4063-B026-456478955383}"/>
              </a:ext>
            </a:extLst>
          </p:cNvPr>
          <p:cNvSpPr/>
          <p:nvPr/>
        </p:nvSpPr>
        <p:spPr>
          <a:xfrm>
            <a:off x="5335060" y="3609414"/>
            <a:ext cx="1448743" cy="647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but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E57224-8E34-4429-B4BE-2D8E4A3E6EB9}"/>
              </a:ext>
            </a:extLst>
          </p:cNvPr>
          <p:cNvSpPr/>
          <p:nvPr/>
        </p:nvSpPr>
        <p:spPr>
          <a:xfrm>
            <a:off x="6936202" y="2872686"/>
            <a:ext cx="1448743" cy="647749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787D73-18BD-48D0-AA08-FE1182DD10E9}"/>
              </a:ext>
            </a:extLst>
          </p:cNvPr>
          <p:cNvSpPr/>
          <p:nvPr/>
        </p:nvSpPr>
        <p:spPr>
          <a:xfrm>
            <a:off x="6936201" y="3610414"/>
            <a:ext cx="1448743" cy="647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F45C94-1B83-459F-9BE4-54758FA270CF}"/>
              </a:ext>
            </a:extLst>
          </p:cNvPr>
          <p:cNvSpPr/>
          <p:nvPr/>
        </p:nvSpPr>
        <p:spPr>
          <a:xfrm>
            <a:off x="8537342" y="2877230"/>
            <a:ext cx="1448743" cy="647749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C6B245-0A3F-4BA7-A715-DFCAC7DE8646}"/>
              </a:ext>
            </a:extLst>
          </p:cNvPr>
          <p:cNvSpPr/>
          <p:nvPr/>
        </p:nvSpPr>
        <p:spPr>
          <a:xfrm>
            <a:off x="8537342" y="3601730"/>
            <a:ext cx="1448743" cy="647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yet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D29DD1-69C1-4ED3-90D8-D462CA780AF4}"/>
              </a:ext>
            </a:extLst>
          </p:cNvPr>
          <p:cNvSpPr/>
          <p:nvPr/>
        </p:nvSpPr>
        <p:spPr>
          <a:xfrm>
            <a:off x="10138483" y="2877230"/>
            <a:ext cx="1448743" cy="647749"/>
          </a:xfrm>
          <a:prstGeom prst="rect">
            <a:avLst/>
          </a:prstGeom>
          <a:solidFill>
            <a:srgbClr val="FFE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20DD3F-DDC8-4BDF-9F26-C7F4BA50303C}"/>
              </a:ext>
            </a:extLst>
          </p:cNvPr>
          <p:cNvSpPr/>
          <p:nvPr/>
        </p:nvSpPr>
        <p:spPr>
          <a:xfrm>
            <a:off x="10138484" y="3618097"/>
            <a:ext cx="1448743" cy="647749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2060"/>
                </a:solidFill>
              </a:rPr>
              <a:t>so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74E814-53F4-42AA-8543-F15089095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361" y="4593883"/>
            <a:ext cx="3668409" cy="2054310"/>
          </a:xfrm>
          <a:prstGeom prst="rect">
            <a:avLst/>
          </a:prstGeom>
        </p:spPr>
      </p:pic>
      <p:sp>
        <p:nvSpPr>
          <p:cNvPr id="24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19" y="1957084"/>
            <a:ext cx="11418099" cy="578882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 you remember the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co-ordinating conjunctions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use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FANBOYS!</a:t>
            </a:r>
            <a:endParaRPr lang="en-GB" alt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57478A5-6DB1-4B63-9C23-57A1CBD5D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9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7"/>
    </mc:Choice>
    <mc:Fallback xmlns="">
      <p:transition spd="slow" advTm="16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6" y="1869715"/>
            <a:ext cx="10957121" cy="1055608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below by writing the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co-ordinating conjunctions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the box in the correct place. Use each conjunction only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466748" y="3289261"/>
            <a:ext cx="6496748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                   but                    and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33776" y="4232081"/>
            <a:ext cx="7962691" cy="2009061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strange sounds coming from the castle terrified her _______ she retreated into the shadows _______ quickly realised that someone else was there with her.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566" y="2397519"/>
            <a:ext cx="1164721" cy="17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552BC-7B1B-4CE1-9889-B6022422F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038" y="4071233"/>
            <a:ext cx="3492962" cy="27513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824BD9-7D85-4046-984B-35919D9E4E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0"/>
    </mc:Choice>
    <mc:Fallback xmlns="">
      <p:transition spd="slow" advTm="10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How did you do?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06" y="1869715"/>
            <a:ext cx="10957121" cy="1055608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below by writing the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co-ordinating conjunctions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the box in the correct place. Use each conjunction only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466748" y="3289261"/>
            <a:ext cx="6496748" cy="57888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                   but                    and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33776" y="4470444"/>
            <a:ext cx="7962691" cy="153233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strange sounds coming from the castle terrified her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she retreated into the shadows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quickly realised that someone else was there with 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552BC-7B1B-4CE1-9889-B6022422F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038" y="4071233"/>
            <a:ext cx="3492962" cy="275134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30A6B19-CABC-4366-842B-F37B25C8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99" y="2397519"/>
            <a:ext cx="1109135" cy="101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6D947D-E60C-4313-A7F7-F80CDEA2F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"/>
    </mc:Choice>
    <mc:Fallback xmlns="">
      <p:transition spd="slow" advTm="1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384" y="347702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9EB6A2A7-D997-4D20-8AC6-D7CF7201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716" y="1720234"/>
            <a:ext cx="9901297" cy="1055608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Rewrite the sentences below, linking them with the most suitable </a:t>
            </a:r>
            <a:r>
              <a:rPr lang="en-GB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co-ordinating conjunction</a:t>
            </a: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025776" y="3198067"/>
            <a:ext cx="10075179" cy="2009061"/>
          </a:xfrm>
          <a:prstGeom prst="roundRect">
            <a:avLst>
              <a:gd name="adj" fmla="val 16667"/>
            </a:avLst>
          </a:prstGeom>
          <a:solidFill>
            <a:srgbClr val="FFFED8"/>
          </a:solidFill>
          <a:ln w="9525">
            <a:solidFill>
              <a:srgbClr val="2F528F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love looking after my rabbit. I love looking after my cat.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boat docked in the harbour. The passengers could get off.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needed to find out about the Egyptians. The library was shut.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566" y="1781287"/>
            <a:ext cx="1164721" cy="172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8890FC48-9507-4E5C-AFD0-69C88E61A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504" y="6051579"/>
            <a:ext cx="4912991" cy="52780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F528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  <a:defRPr/>
            </a:pPr>
            <a:r>
              <a:rPr lang="en-GB" altLang="en-US" sz="25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tip</a:t>
            </a:r>
            <a:r>
              <a:rPr lang="en-GB" alt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altLang="en-US" sz="2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n-GB" altLang="en-US" sz="2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FANBOYS</a:t>
            </a:r>
            <a:r>
              <a:rPr lang="en-GB" altLang="en-US" sz="2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82DE16-0B3F-48FD-AEEC-9FA3112D9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2865" y="5618428"/>
            <a:ext cx="2102452" cy="117737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485280-818B-40D8-BCF5-096536500D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4"/>
    </mc:Choice>
    <mc:Fallback xmlns="">
      <p:transition spd="slow" advTm="8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5|1.5|1.5|1.4|1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9|3.3|1.9|1.7|2.3|3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C96D54-45DB-4F9F-8840-3A140AADDFE5}"/>
</file>

<file path=customXml/itemProps2.xml><?xml version="1.0" encoding="utf-8"?>
<ds:datastoreItem xmlns:ds="http://schemas.openxmlformats.org/officeDocument/2006/customXml" ds:itemID="{5D620FD8-0F28-444D-9475-7401839C9BC9}"/>
</file>

<file path=customXml/itemProps3.xml><?xml version="1.0" encoding="utf-8"?>
<ds:datastoreItem xmlns:ds="http://schemas.openxmlformats.org/officeDocument/2006/customXml" ds:itemID="{11D0A3A5-AA7A-4E89-8914-E9B6CBA32206}"/>
</file>

<file path=docProps/app.xml><?xml version="1.0" encoding="utf-8"?>
<Properties xmlns="http://schemas.openxmlformats.org/officeDocument/2006/extended-properties" xmlns:vt="http://schemas.openxmlformats.org/officeDocument/2006/docPropsVTypes">
  <TotalTime>5857</TotalTime>
  <Words>1250</Words>
  <Application>Microsoft Office PowerPoint</Application>
  <PresentationFormat>Widescreen</PresentationFormat>
  <Paragraphs>205</Paragraphs>
  <Slides>29</Slides>
  <Notes>19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1_Office Theme</vt:lpstr>
      <vt:lpstr>English 12.02.21</vt:lpstr>
      <vt:lpstr>LO: Use conjunctions to develop the flow of writing.</vt:lpstr>
      <vt:lpstr>Co-ordinating conjunctions</vt:lpstr>
      <vt:lpstr>Co-ordinating conjunctions</vt:lpstr>
      <vt:lpstr>Co-ordinating conjunctions</vt:lpstr>
      <vt:lpstr>Co-ordinating conjunctions</vt:lpstr>
      <vt:lpstr>Your turn</vt:lpstr>
      <vt:lpstr>How did you do?</vt:lpstr>
      <vt:lpstr>Your turn</vt:lpstr>
      <vt:lpstr>How did you do?</vt:lpstr>
      <vt:lpstr>Subordinating conjunctions</vt:lpstr>
      <vt:lpstr>Subordinating conjunctions</vt:lpstr>
      <vt:lpstr>Subordinating conjunctions</vt:lpstr>
      <vt:lpstr>Separating the clauses</vt:lpstr>
      <vt:lpstr>PowerPoint Presentation</vt:lpstr>
      <vt:lpstr>Your turn</vt:lpstr>
      <vt:lpstr>How did you do?</vt:lpstr>
      <vt:lpstr>Your turn</vt:lpstr>
      <vt:lpstr>How did you do?</vt:lpstr>
      <vt:lpstr>Your turn</vt:lpstr>
      <vt:lpstr>How did you do?</vt:lpstr>
      <vt:lpstr>Your turn…</vt:lpstr>
      <vt:lpstr>Mild</vt:lpstr>
      <vt:lpstr>Medium</vt:lpstr>
      <vt:lpstr>Spicy</vt:lpstr>
      <vt:lpstr>Mild Answers</vt:lpstr>
      <vt:lpstr>Medium Answers</vt:lpstr>
      <vt:lpstr>Spicy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Paula Candish</cp:lastModifiedBy>
  <cp:revision>386</cp:revision>
  <dcterms:created xsi:type="dcterms:W3CDTF">2017-03-29T13:14:03Z</dcterms:created>
  <dcterms:modified xsi:type="dcterms:W3CDTF">2021-02-11T08:32:50Z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