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ink/inkAction1.xml" ContentType="application/vnd.ms-office.inkAction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2832" units="cm"/>
          <inkml:channel name="Y" type="integer" max="1584" units="cm"/>
          <inkml:channel name="T" type="integer" max="2.14748E9" units="dev"/>
        </inkml:traceFormat>
        <inkml:channelProperties>
          <inkml:channelProperty channel="X" name="resolution" value="96.65529" units="1/cm"/>
          <inkml:channelProperty channel="Y" name="resolution" value="96" units="1/cm"/>
          <inkml:channelProperty channel="T" name="resolution" value="1" units="1/dev"/>
        </inkml:channelProperties>
      </inkml:inkSource>
      <inkml:timestamp xml:id="ts0" timeString="2021-01-14T18:04:57.2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act:action type="add" startTime="3207">
    <iact:property name="dataType"/>
    <iact:actionData xml:id="d0">
      <inkml:trace xmlns:inkml="http://www.w3.org/2003/InkML" xml:id="stk0" contextRef="#ctx0" brushRef="#br0">15857 1781 0,'0'0'1,"0"0"-1,0 0 8,0 0 0,0 0 1,0 0 0,0 0 0,-16 0-1,0-16 0,-16 0 1,-16 0-1,0 0 0,0 0 0,0-1 1,0 1-1,-16 0 1,-48-16 1,0 0-3,-16 16 2,32 0 1,0 0-4,0-1 5,-48 1-5,-48 0 5,32 0-4,32 16 2,16-16-2,-48 16 3,-64 0-3,64 0 2,48-16-2,0 16 3,-48 0-3,-48-16 3,48 16-2,16-16 0,32 0 1,-64 16 0,-16-16-2,48 0 2,16 16-2,32 0 3,-48-17-3,-16 1 2,0 0-1,48 0 1,0 0-2,0 0 2,-64 0 0,-16 0-1,48 0 0,32 0 1,0-17-1,-32 1 0,-48 16 2,32 0-2,16-16 0,32 16 0,-48 0 1,-48 0-1,48-1 1,16 1-1,32 16 1,-48 0-2,-32-16 2,32 16-1,16 0 1,16 0-1,-48 0 1,-32 0-2,64 0 2,0 0-1,16 0 1,-64 16-1,16-16 1,32 16-2,16 1 2,-16-1-1,-48 16 1,16-16-1,16 16 1,32-16-2,-32 16 4,-48 1-5,48-17 4,16 16-3,48-16 3,-48 16-3,-32 0 2,16-16-1,32 1-1,16-1 2,16 0 0,-48 16-1,-16 0 1,32 0-1,32-16 1,0 17-1,16-1 1,0 0-1,0 16 0,0 1 1,-16 15 0,0 0-2,0 1 2,16-17-2,16 0 2,16 1-1,0-1 2,0 0-3,0 16 3,0 1-3,0 15 2,0 17-1,16-17 0,0 1 1,0-33 0,16 16-2,-16-15 3,16 15-3,0 17 2,0-1-1,0 17 1,0-1-1,0 1 1,16-17-2,0-15 2,0-17-1,16 0 1,0 1-1,0 15 1,0 0-1,0 17 0,0-1 0,0 1 0,0-1 1,16 1 0,-16-33-1,16 0 0,-16 1 1,16-1 0,16 0-2,0 0 2,16 1-2,16-1 2,0 0 0,-16-16 0,-16 1-1,16-1 1,0 0-1,0 0 1,16 16-2,48 1 2,0-1-1,-32-16 1,0 0-1,-16-15 1,0-1-2,0 0 2,48 0-1,16 0 1,-32 0-1,-16 0 1,0 0-1,-16 0 0,16 0-1,32 0 1,16 1 1,-16-1-1,-32-16 0,0 16 1,0-16-1,0 0 1,48 0 0,0 0 0,-16 0-2,-32 0 4,0 0-4,0 0 4,32-16-6,48 0 3,-32 16 1,-48 0-1,0 0 1,0 0 3,32-17-8,48 1 4,-32 0 2,-32 16-2,-16 0 0,0-16 2,32 0-3,48 0 3,-32 0-3,-32 16 3,-16-16-3,0 0 1,32 0 1,32 0 1,0-17-4,-32 1 4,-32 16-3,0 0 1,48-16 1,16 0 1,-16-1-4,-16 17 4,-32 0-2,0 0 1,32 0-2,48-16 3,-32 16-3,-16 0 2,-32 0-1,0 16 1,16-17-2,48 1 3,-16 0-3,-32 16 2,-16 0-1,-16-16 1,16 16-2,32-16 3,16 0-3,-16 16 3,-32 0-3,0 0 2,-16-16-1,0 16 1,16-16-1,48 0 0,0 0 0,-32-1 0,-16 1 1,-16 0-1,0 0 1,0 0 0,32 0-1,16-16 1,-16 16-2,-16-16 2,-16 15-1,0-15 1,-16 0-1,16 0 1,0 0-1,16-1 0,32-15 1,-32 16-1,-16 0 0,0 0 1,-16-1-1,0 17 1,0 0-2,0 0 2,16 0-1,16-16 1,0 0 0,-16 16-2,-16-1 2,0-15-1,0 16 1,-16-16-1,0 0 1,0 0-1,-16-1 0,16-15 1,-16-16-2,0 15 2,16 1 1,-16 0-3,0 16 2,16-17-2,0 1 2,-16 16-1,0 0 1,0 0 0,0-1-2,0 1 2,-16 16-1,0-16 1,0 0-1,0 0 1,0-1-1,0-15 0,-16-16 0,0-1 0,0 1 1,0 16-1,-16-1 1,0 17-1,0-16 1,0 16-1,0 0 1,0-1-1,-16-15 0,16 16 1,-16-16-1,0-17 0,0-15 1,16 15-1,0 1 2,0 16-4,0-1 4,0 1-3,0 16 3,0 0-2,0 0 0,-16-1 0,-16 1 1,-48 16-1,96 16 0</inkml:trace>
    </iact:actionData>
  </iact:action>
  <iact:action type="add" startTime="10117">
    <iact:property name="dataType"/>
    <iact:actionData xml:id="d1">
      <inkml:trace xmlns:inkml="http://www.w3.org/2003/InkML" xml:id="stk1" contextRef="#ctx0" brushRef="#br1">6513 5579 0,'0'0'2,"0"0"6,-16 0 1,0 0 0,0-16-1,0 0 2,-16 0-2,0 0 0,0 0 0,-16 0 0,0 0 0,-16-16 1,-16-1 1,-16 1-3,32 16 3,0 0-2,0 0 1,0 0 0,0 0-2,-16 16 2,-80-16-1,-16 0 0,32-1 1,16 1-2,-16 16 3,-64 0-2,32 0 0,32 0 0,48 0 1,-16 0-1,-64 16 0,0 1 1,32-1 0,32 0-2,16 0 3,0 0-2,-16 0 0,-32 16 1,32 0-2,16 17 1,16-1 1,0 0 0,16 17-1,16-17 1,0 0-2,16-16 2,16 1 0,0-1-2,0 0 2,16 0 0,0 16-1,16 1 1,0-1-1,48 16 1,32 17-1,16-1 0,-16-15 0,0-1 0,16-16 1,96 1 0,-48-17-1,-16 0-1,-16-16 2,32-16-1,64 0 1,-64-16 0,-16 0-1,0 0-1,96-16 1,-48-17 1,-48 1-1,-16-16 0,0 31 1,80-15-1,-48 0 1,-48 16-1,-16 0 2,-32-1-1,-16 17-2,16-16 3,-16 0-3,16-16 2,0-17-1,-16 1 0,-16-1 1,0 1 0,-16 16-2,-16-1 2,0 1-1,-16 0 0,-16 0 1,0 15-2,-64-15 3,-96 0-1,32 32-2,0 16 2,-64 64-1,224-64 1</inkml:trace>
    </iact:actionData>
  </iact:action>
  <iact:action type="add" startTime="11471">
    <iact:property name="dataType"/>
    <iact:actionData xml:id="d2">
      <inkml:trace xmlns:inkml="http://www.w3.org/2003/InkML" xml:id="stk2" contextRef="#ctx0" brushRef="#br1">4545 12146 0,'0'0'5,"0"0"3,0 0 2,0 0-2,0 0 1,-16 0-1,-16 0 0,-16 0 0,-16 0 1,0 0 0,16 0-2,-16 0 1,0 0 1,-32 0 1,-48 0-2,0 0 1,16 16-1,32 0 1,16 0-1,0 1 0,0 15 1,-16 16-1,-16 16 0,0 1 0,32-1 1,0 1-1,16-1 1,16-16-1,16 0 0,0 1 2,0-1-3,16 0 2,0 17-1,0-1 0,16 0 0,0 1 1,16-1-1,16 1 0,16-1 1,16-16 0,0 1-1,-16-1 1,0-16-1,0 0 1,0 0-2,0-15 2,48 15-1,48 0 0,0-16 1,-48 0-1,0 0 0,-16 0 2,0 0-3,16 0 2,48 1-1,0-1 1,-32-16-2,-16 0 2,-16 0-1,-16 0 2,0 0-3,16 0 2,16-16-1,16-1 1,-16 1 0,0-16-2,-32 0 1,-16 0 0,0-16 1,0-17 1,-16 1-3,0-1 2,-16 1-2,0 16 2,-16-1-1,0 1 2,0 0-3,-16 0 3,-32-17-3,-16-15 2,0-1-1,-16 1 1,16-1-1,16 17 1,0 0-1,0 15 1,0 1-2,16 16 1,-48-17 1,-64 1 0,0 16-1,32 32 0,112 0 0</inkml:trace>
    </iact:actionData>
  </iact:action>
  <iact:action type="add" startTime="12813">
    <iact:property name="dataType"/>
    <iact:actionData xml:id="d3">
      <inkml:trace xmlns:inkml="http://www.w3.org/2003/InkML" xml:id="stk3" contextRef="#ctx0" brushRef="#br1">20914 4099 0,'0'0'3,"0"0"5,0 0 1,0 0 1,0 0-3,0 0 2,0 0-1,0 0 0,0 0 0,0 0 1,0 0 0,0 0-2,0 0 2,0-16-1,-16-1 1,0 1-1,0 0 0,0 0 1,-32 0-1,-16 0 0,-48 0 0,0 0 2,0 16-2,16-16 1,0 16-1,0 0 0,-64 0 1,0 16-1,32 0 1,16 0-1,16 16-1,0 0 2,-16 1 0,-16-1 0,0 16-1,32-16-1,16 0 2,0 1 0,16-1-1,0 0 1,-16 0-1,16-16 1,0 16-1,0 1 0,0-1 0,0 0 2,16 0-3,0 17 2,0-1-1,16 0 0,16 16 1,0 1-1,16-17 1,0 0 0,16 1-3,16-1 4,0 0-2,0 1 1,0-17-1,0 0-1,0 0 1,16 0 1,0 17 0,0-17-1,0 0 1,0 16-1,32 1 1,16-1 0,0 0-2,0-16 0,-32-16 3,16 17-1,-16-17-2,0 0 3,0 0-2,32 0-1,48 0 3,-48-16-2,-16 0 0,-16 0 1,0-16-1,0 0 0,0 0 1,0 0-2,32-17 2,32 1 0,-16 0-1,-16 16 0,-16-16 0,-16 16 2,-16 0-2,0 0 1,0-1-1,0 1 0,16 0 0,16-16 1,0 16 0,0 0-1,-16 0-1,-16 0 0,0 0 4,-16-17-2,0 1-1,0 0-1,0-16 1,0 16 2,-16-17-2,0 1 0,0 0-1,0-1 3,0 1-2,-16 16 1,0 0-2,0 0 3,0-1-3,-16 1 3,-16 0-2,0 0-1,-32-16 2,0-1-1,16 1 1,-16 0-1,0-33-1,0-15 5,0-1-6,-32 33 3,96 64-2</inkml:trace>
    </iact:actionData>
  </iact:action>
  <iact:action type="add" startTime="17460">
    <iact:property name="dataType"/>
    <iact:actionData xml:id="d4">
      <inkml:trace xmlns:inkml="http://www.w3.org/2003/InkML" xml:id="stk4" contextRef="#ctx0" brushRef="#br2">30882 12227 0,'0'0'3,"0"0"5,0 0 1,0 0 1,0 0-2,0 0-1,0 0 2,-16 0 0,0 0 0,0 0-1,-16 0 0,0-16 0,-32-1 1,-16 17-1,-32-16 0,-32 16 3,0-16-4,0 16 1,-48 0 1,-32 0 0,48 0-1,0 0 1,-32 16-1,0-16 0,32 0 1,16 0 0,-32 0-2,-16 0 2,32 0 0,0 0-2,-32 0 1,-16 0 1,32 0-1,16 0 1,-64 0-1,32 0 1,32 0-1,0 0 1,-48 0-1,32 0 0,16 0 1,0 16 0,-32-16-2,32 17 2,16-17-1,16 0 1,-32 0-1,-16 0 0,32 0 0,16 0 1,32 0-1,-48 16 1,-16 0-1,32 0 1,16-16-2,16 16 2,0 0-1,-32 0 2,0 0-3,32 0 2,16 0-1,0 0 1,16 1-1,-16-1 1,-16 16-1,-16 0-1,32 0 2,0 17 0,16-17-1,0 16 1,16-16-1,16 0 0,0 1 0,-16-1 1,16 0 0,-16 0-1,0 16 0,-16 17 2,16 15-3,0 17 2,16-1-1,0-31 1,16-1-1,0-16 0,16 1 0,0 15 0,0 1 1,16 31 0,0 17-1,0-1 1,16-15-2,0-17 2,16 1 0,16-1-1,0 1 0,16 32 0,0 15 1,-16 1-1,-16-32 0,0-1 1,0-31-1,0-1 1,0 16-2,16 33 2,16 16-1,16 0 2,16-17-2,16-15 0,-32-17 0,-16 1 0,0 15 1,16 33 0,-16 16-1,16-16 1,48-17-2,0-15 2,-32-17-1,-16 1 2,0 32-3,0-1 1,0 1 0,0-17 2,48 1-3,0-16 2,-16-17-1,-32 0 1,16 17-2,-16-1 2,32 1 0,32 15-1,0 1 0,-32-33 1,-16 1-1,-16-17 3,16 0-6,48 0 7,16 1-6,-48-17 5,-16 0-6,0 0 6,-16 1-4,0-1 1,48 0 0,16 0 0,-32-16 0,-32 0 0,0 0 1,0 0 0,-16 1-1,16-1 4,48 0-7,16-16 4,-32 0-2,-16 0 4,-16 0-5,0 0 4,0 0-3,16 0 3,0 0-3,32 16 4,-32-16-5,0 0 5,-16 0-7,0 0 7,-16 0-5,32 0 4,32-16-4,16 0 5,-48 0-5,0 16 5,0-17-5,-16 1 6,0 0-6,16 0 4,48 0-3,-16 0 2,-32 0-2,0 0 3,-16 0-3,0 0 3,16-17-3,32 1 3,16 0-4,-32 0 4,-16 0-3,0-17 3,-16-15-3,0-16 2,32-17-1,16 16 1,0 1-1,-32 16 1,-16-17-2,0-15 2,0-17-1,0-16 1,-16 16-1,0 17 1,16-1 0,0 1-1,0-17 1,0-16-2,-16-15 1,0 31 2,-32 32-2,0 1 1,0-33-2,0-32 3,0-16-4,0 33 3,-16 31 0,0 1-1,0-33 0,0-16 0,-16 0 1,0 16-1,0 33 0,0-1 1,0-32 0,-16-32-1,16-16 1,0 49-2,0 31 3,-16 0-4,16-31 3,-16-17 0,0 0 0,16 32-1,0 17 0,-16 31 0,0 1 1,0 0-1,-16-17 1,0-15-1,0 15 1,-16 1-1,16 15 1,-16-15-2,16 15 2,0 1-1,0 16 1,0 16-1,0-1 1,0 1-1,0 0 0,0 0 0,0 0 2,-16-17-2,-16-15 0,-64-17 0,32 17 0,96 64 0</inkml:trace>
    </iact:actionData>
  </iact:action>
  <iact:action type="add" startTime="28083">
    <iact:property name="dataType"/>
    <iact:actionData xml:id="d5">
      <inkml:trace xmlns:inkml="http://www.w3.org/2003/InkML" xml:id="stk5" contextRef="#ctx0" brushRef="#br3">8097 7060 0,'0'0'2,"0"0"-2,0 0 7,0 0 2,0 0 0,0 0 0,0 0-2,0 0 1,0 0 2,0 0-2,0 0 0,0 0 1,0 0-1,0 0 0,0 0 1,0 0-1,0 0 0,0 0 1,0 0-1,0-16 0,16 0 1,0 0-1,0 0 0,16 0 0,0 0 1,0-1-1,0 1 1,0 0-1,-16 16 1,0 0-1,0 0 0,0 0 0,0 0 1,0 0-1,0 0 1,0 0-1,16 0 0,-16-16 1,16 16 1,-16 0-3,16 0 2,0-16 1,0 16-3,0-16 2,0 16-2,0 0 1,0 0 1,0 0 0,0 0-1,-16 0 0,0 0 1,0 0-1,16 0 1,-16 0-2,0 0 3,0 0-2,0 0-1,0 0 2,0 0-1,0 0 0,0 0 2,0 0-2,-16 0-1,16 0 3,-16 0-3,0 0 2,0 0-1,0 0 1,0 0-1,0 0 1,0 0-2,0 0 3,0 0-3,0 0 2,0 0 0,0 0-2,0 0 2,0 0-1,0 0 1,0 0-1,0 0 1,0 0-1,0 0 1,0 0-1,0 0 0</inkml:trace>
    </iact:actionData>
  </iact:action>
  <iact:action type="add" startTime="29839">
    <iact:property name="dataType"/>
    <iact:actionData xml:id="d6">
      <inkml:trace xmlns:inkml="http://www.w3.org/2003/InkML" xml:id="stk6" contextRef="#ctx0" brushRef="#br3">3729 6931 0,'0'0'3,"0"0"6,0 0-1,0 0 2,0 0-2,0 0 0,0 0-1,0 0 3,16 0-2,-16 0 1,16 0-1,0 0 0,0 0 1,0 0-1,0 0 1,-16 0-1,0 0 0,16 0 0,-16 0 1,16 0 0,0 0-1,0 0 0,0 0 1,16 0-2,0 0 2,0 0 0,16 0-1,0 0 0,16 16 3,0 1-5,0-1 3,-16-16-1,0 0 1,0 0-1,0 0 0,-16 0 1,0 0 0,0 0-1,0 0 0,0 0 1,0 0-2,0 0 4,0 0-4,0 0 1,0 0 0,-16 0 1,0 0-1,0 0 0,0 0 1,0 0-1,-16 0 0,0 0 1,0 0-1,0 0 0,16 0 1,0 0-1,-16 0 0</inkml:trace>
    </iact:actionData>
  </iact:action>
  <iact:action type="add" startTime="31439">
    <iact:property name="dataType"/>
    <iact:actionData xml:id="d7">
      <inkml:trace xmlns:inkml="http://www.w3.org/2003/InkML" xml:id="stk7" contextRef="#ctx0" brushRef="#br3">21090 6288 0,'0'0'3,"0"0"5,0 0 2,0 0-3,0 0 2,0 0-1,0 0 1,0 0 0,0 0-1,0 0-1,0 0 3,0 0-2,0 0 1,0 0-1,0 0 1,0 0-2,0-17 2,0 1-2,0 16 3,0 0-2,16-16 0,0 0 0,0 0 1,16 0-1,0 0 1,16 16-2,0-16 3,0 16-3,0 0 2,16 0-1,32-16 3,0 16-4,0 0 2,-16 0-1,-16 0-1,0 0 3,-16 0-3,0 0 2,0 0 0,-16 0-1,0 0 0,0 0 1,0 0-1,0 0 1,0 0-1,-16 0 1,0 0-1,0 0 0,0 0 0,0-16 0,0 16 1,-16 0-2</inkml:trace>
    </iact:actionData>
  </iact:action>
  <iact:action type="add" startTime="34010">
    <iact:property name="dataType"/>
    <iact:actionData xml:id="d8">
      <inkml:trace xmlns:inkml="http://www.w3.org/2003/InkML" xml:id="stk8" contextRef="#ctx0" brushRef="#br3">22866 10907 0,'0'0'2,"0"0"7,0 0 0,0 0 0,0 0-1,0 0 1,0 0-1,0 0 1,0 0-1,0 0 0,0 0 1,0 0-1,0 0 0,0 0 1,0 0-2,0 0 3,0 0-2,0 0 1,0 0-2,0 0 2,0 0-1,0 0 0,0 0 1,0 0-1,0 0 0,16 0 1,0 0-1,0 0 1,16 0-1,0-16 0,16 0 1,16 0 0,16-1-2,16 17 2,-16-16 1,-16 16-3,0-16 2,-16 0 0,0 16-2,0 0 2,0 0-1,0 0 1,16 0-2,0 0 2,16 0 0,16 0-1,-16 0 0,-16 0 0,0 0 1,-16 0 0,0 0-1,0 0 0,0 0 1,-16 0-1,16 0 1,0-16-1,0 16 0,16-16 1,16 0-2,-16 0 2,0 0-2,0 16 2,-16 0 0,-16 0-1,0 0 2,0 0-2,0 0 0,-16 0 0,0 0 0,0 0 0,0 0 1,0 0-1,0 0 0,0 0 1,0 0 0,-16 0-1,0 0 0,0 0 1,16 0-2,-16 0 2,0 0-1,16 0 2,-16 0-3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11/relationships/inkAction" Target="../ink/inkAction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41F3-0B95-4282-B81A-F7CF0E558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887569"/>
            <a:ext cx="8637073" cy="4827431"/>
          </a:xfrm>
        </p:spPr>
        <p:txBody>
          <a:bodyPr anchor="ctr">
            <a:normAutofit/>
          </a:bodyPr>
          <a:lstStyle/>
          <a:p>
            <a:pPr algn="ctr"/>
            <a:r>
              <a:rPr lang="en-GB" sz="11500" dirty="0"/>
              <a:t>English</a:t>
            </a:r>
            <a:br>
              <a:rPr lang="en-GB" sz="11500" dirty="0"/>
            </a:br>
            <a:r>
              <a:rPr lang="en-GB" sz="11500" dirty="0"/>
              <a:t>21.01.21</a:t>
            </a:r>
          </a:p>
        </p:txBody>
      </p:sp>
    </p:spTree>
    <p:extLst>
      <p:ext uri="{BB962C8B-B14F-4D97-AF65-F5344CB8AC3E}">
        <p14:creationId xmlns:p14="http://schemas.microsoft.com/office/powerpoint/2010/main" val="427544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a non-chronological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Razvani</a:t>
            </a:r>
            <a:r>
              <a:rPr lang="en-US" dirty="0"/>
              <a:t> the fire fiend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BE1D-19C2-46EA-998B-C4CE1CF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LO: Use appropriate features to write a non-chronological report.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06B5-7122-4E45-8E22-C3EF56C4C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Success Criteria:</a:t>
            </a:r>
          </a:p>
          <a:p>
            <a:r>
              <a:rPr lang="en-GB" sz="3200" dirty="0"/>
              <a:t>Use sub-headings to sort the information.</a:t>
            </a:r>
          </a:p>
          <a:p>
            <a:r>
              <a:rPr lang="en-GB" sz="3200" dirty="0"/>
              <a:t>Write in the present tense.</a:t>
            </a:r>
          </a:p>
          <a:p>
            <a:r>
              <a:rPr lang="en-GB" sz="3200" dirty="0"/>
              <a:t>Write in the third person.</a:t>
            </a:r>
          </a:p>
          <a:p>
            <a:r>
              <a:rPr lang="en-GB" sz="3200" dirty="0"/>
              <a:t>Use paragraphs.</a:t>
            </a:r>
          </a:p>
          <a:p>
            <a:r>
              <a:rPr lang="en-GB" sz="3200" dirty="0"/>
              <a:t>Finish with a summary.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7012CEF-2A13-4B1A-B865-DF8D501132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9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05A6-4B7B-4AC6-9589-9B8CDB9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F138A-3FCA-47EA-B9B5-7B04EEF09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Opening Statement – Introduce the information.</a:t>
            </a:r>
          </a:p>
          <a:p>
            <a:r>
              <a:rPr lang="en-GB" sz="2800" dirty="0"/>
              <a:t>Who are you writing about?</a:t>
            </a:r>
          </a:p>
          <a:p>
            <a:r>
              <a:rPr lang="en-GB" sz="2800" dirty="0"/>
              <a:t>What is it?</a:t>
            </a:r>
          </a:p>
          <a:p>
            <a:r>
              <a:rPr lang="en-GB" sz="2800" dirty="0"/>
              <a:t>Where is it found?</a:t>
            </a:r>
          </a:p>
          <a:p>
            <a:r>
              <a:rPr lang="en-GB" sz="2800" dirty="0"/>
              <a:t>When is it found?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E6DF3-8F5D-49B2-BAB3-083E5E13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D55BD84-9AC8-40E9-BDDB-CB10F0AB1D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58"/>
    </mc:Choice>
    <mc:Fallback xmlns="">
      <p:transition spd="slow" advTm="1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BF24C-9318-4B4C-ADA5-788FE14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695E-906B-48C4-ACFE-E7973B00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Use sub-headings – these can be questions.</a:t>
            </a:r>
          </a:p>
          <a:p>
            <a:r>
              <a:rPr lang="en-GB" sz="3200" dirty="0"/>
              <a:t>Use simple clear titles.</a:t>
            </a:r>
          </a:p>
          <a:p>
            <a:r>
              <a:rPr lang="en-GB" sz="3200" dirty="0"/>
              <a:t>Write using short sentences that makes it clear.</a:t>
            </a:r>
          </a:p>
          <a:p>
            <a:r>
              <a:rPr lang="en-GB" sz="3200" dirty="0"/>
              <a:t>Use third person and the present tense.</a:t>
            </a:r>
          </a:p>
          <a:p>
            <a:r>
              <a:rPr lang="en-GB" sz="3200" dirty="0"/>
              <a:t>Use diagrams and captions to help explain.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A8EA5DD-2140-4CBF-B62E-1D11CBB6A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0"/>
    </mc:Choice>
    <mc:Fallback xmlns="">
      <p:transition spd="slow" advTm="1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EF0DD-7366-4CD3-A1C1-12640DB6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29" y="55665"/>
            <a:ext cx="9603275" cy="1049235"/>
          </a:xfrm>
        </p:spPr>
        <p:txBody>
          <a:bodyPr/>
          <a:lstStyle/>
          <a:p>
            <a:r>
              <a:rPr lang="en-GB" dirty="0"/>
              <a:t>Example Non-chronological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713F7-DFD4-45D9-8E68-46A41B67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6" y="575009"/>
            <a:ext cx="4743450" cy="6282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8D087E-A237-48EA-AC05-C6CA36992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793" y="575009"/>
            <a:ext cx="4526211" cy="62670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8E512DD-8905-44E7-AA49-2CF70033F90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9480" y="351360"/>
              <a:ext cx="10524240" cy="6321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8E512DD-8905-44E7-AA49-2CF70033F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120" y="342000"/>
                <a:ext cx="10542960" cy="63406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304052DF-3004-414E-9F69-2A8A6DC3F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5"/>
    </mc:Choice>
    <mc:Fallback xmlns="">
      <p:transition spd="slow" advTm="36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78AF8-B978-4082-AD1A-E53FF4C58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59" y="159799"/>
            <a:ext cx="9889706" cy="58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1332-99B5-4B7C-82A6-E0317BDF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F558-6D25-4DC2-9103-237D4F0A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200" dirty="0"/>
              <a:t>Use your plan from yesterday to write your non-chronological report on </a:t>
            </a:r>
            <a:r>
              <a:rPr lang="en-GB" sz="3200" dirty="0" err="1"/>
              <a:t>Razvani</a:t>
            </a:r>
            <a:r>
              <a:rPr lang="en-GB" sz="3200" dirty="0"/>
              <a:t>. Remember he is a fictional (made up) character so be as creative as you want!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dirty="0">
                <a:solidFill>
                  <a:srgbClr val="00B050"/>
                </a:solidFill>
              </a:rPr>
              <a:t>Mild – use sub-headings to sort the information.</a:t>
            </a:r>
          </a:p>
          <a:p>
            <a:r>
              <a:rPr lang="en-GB" sz="2400" dirty="0">
                <a:solidFill>
                  <a:srgbClr val="FF9900"/>
                </a:solidFill>
              </a:rPr>
              <a:t>Medium – include paragraphs and diagrams. </a:t>
            </a:r>
          </a:p>
          <a:p>
            <a:r>
              <a:rPr lang="en-GB" sz="2400" dirty="0">
                <a:solidFill>
                  <a:srgbClr val="DE1E5A"/>
                </a:solidFill>
              </a:rPr>
              <a:t>Spicy – include questions, paragraphs and diagrams.</a:t>
            </a: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010F4F5-2E12-4A48-8876-956EA82A6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0"/>
    </mc:Choice>
    <mc:Fallback xmlns="">
      <p:transition spd="slow" advTm="10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A6F3A-7E71-4F66-8D5A-945982517901}"/>
</file>

<file path=customXml/itemProps2.xml><?xml version="1.0" encoding="utf-8"?>
<ds:datastoreItem xmlns:ds="http://schemas.openxmlformats.org/officeDocument/2006/customXml" ds:itemID="{62B5D586-3B41-4B29-8520-79E5C53D8ECF}"/>
</file>

<file path=customXml/itemProps3.xml><?xml version="1.0" encoding="utf-8"?>
<ds:datastoreItem xmlns:ds="http://schemas.openxmlformats.org/officeDocument/2006/customXml" ds:itemID="{E5214178-2B46-4D34-8D6E-1BFE4DEBDEAD}"/>
</file>

<file path=docProps/app.xml><?xml version="1.0" encoding="utf-8"?>
<Properties xmlns="http://schemas.openxmlformats.org/officeDocument/2006/extended-properties" xmlns:vt="http://schemas.openxmlformats.org/officeDocument/2006/docPropsVTypes">
  <Template>tf00001245_wac</Template>
  <TotalTime>26</TotalTime>
  <Words>182</Words>
  <Application>Microsoft Office PowerPoint</Application>
  <PresentationFormat>Widescreen</PresentationFormat>
  <Paragraphs>30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English 21.01.21</vt:lpstr>
      <vt:lpstr>Writing a non-chronological report</vt:lpstr>
      <vt:lpstr>LO: Use appropriate features to write a non-chronological report.</vt:lpstr>
      <vt:lpstr>Introduction</vt:lpstr>
      <vt:lpstr>The Report</vt:lpstr>
      <vt:lpstr>Example Non-chronological report</vt:lpstr>
      <vt:lpstr>PowerPoint Presentation</vt:lpstr>
      <vt:lpstr>Your turn…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21.01.21</dc:title>
  <dc:creator>Stacy Corrigan</dc:creator>
  <cp:lastModifiedBy>Paula Candish</cp:lastModifiedBy>
  <cp:revision>5</cp:revision>
  <dcterms:created xsi:type="dcterms:W3CDTF">2021-01-14T17:49:52Z</dcterms:created>
  <dcterms:modified xsi:type="dcterms:W3CDTF">2021-01-20T12:43:20Z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