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</p:sldMasterIdLst>
  <p:sldIdLst>
    <p:sldId id="271" r:id="rId3"/>
    <p:sldId id="256" r:id="rId4"/>
    <p:sldId id="257" r:id="rId5"/>
    <p:sldId id="258" r:id="rId6"/>
    <p:sldId id="272" r:id="rId7"/>
    <p:sldId id="274" r:id="rId8"/>
    <p:sldId id="273" r:id="rId9"/>
    <p:sldId id="269" r:id="rId10"/>
    <p:sldId id="270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customXml" Target="../customXml/item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F00D3-3353-4685-B88F-123D6A8A50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E758C-03ED-4C58-AD32-F5654CDB39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1BE92-B450-4858-9AE1-8F9BF4084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FF40-7FA4-4B99-B2F4-75D774D41F10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70EC-3807-4130-A819-5F86B990D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91F64-805F-4F9F-8190-6241771C7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26E1A-1797-4DC9-A645-ECCFE7F423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044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5FA9C-F4E5-43D4-AC28-5C18CF6F7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7FC6EF-3B5B-45EC-A1AA-0636736E44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29A4A-6C0B-4A4B-8ED7-C3DCFF30C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FF40-7FA4-4B99-B2F4-75D774D41F10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34497-4FAF-4530-A39E-967F600EA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532C0-1129-4CD8-A60E-7E4FC2C0E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26E1A-1797-4DC9-A645-ECCFE7F423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305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A5EEF0-D060-45E1-A437-93B8FF8943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96D34C-5542-45BB-9335-D14BE7825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B5474-4D72-41BD-B3A4-883DA51E8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FF40-7FA4-4B99-B2F4-75D774D41F10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5E70C-72FA-488C-A27C-5616D2C8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A8E6C-52CE-45F6-B4FD-6542B94DC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26E1A-1797-4DC9-A645-ECCFE7F423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297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AD49-7EAE-4EA6-9094-DD358E3B910E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AE32-F493-40D6-BB66-2C7587A76D1E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623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AD49-7EAE-4EA6-9094-DD358E3B910E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AE32-F493-40D6-BB66-2C7587A76D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748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AD49-7EAE-4EA6-9094-DD358E3B910E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AE32-F493-40D6-BB66-2C7587A76D1E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828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AD49-7EAE-4EA6-9094-DD358E3B910E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AE32-F493-40D6-BB66-2C7587A76D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226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AD49-7EAE-4EA6-9094-DD358E3B910E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AE32-F493-40D6-BB66-2C7587A76D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750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AD49-7EAE-4EA6-9094-DD358E3B910E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AE32-F493-40D6-BB66-2C7587A76D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675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AD49-7EAE-4EA6-9094-DD358E3B910E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AE32-F493-40D6-BB66-2C7587A76D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848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67CAD49-7EAE-4EA6-9094-DD358E3B910E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596AE32-F493-40D6-BB66-2C7587A76D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39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D3A1B-CDED-44EC-BBE1-631C02512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9FFDB-BD2B-4B00-B7EB-3DEC773BA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38CCD-E6A0-4B91-8C2E-BBA011CA2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FF40-7FA4-4B99-B2F4-75D774D41F10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44778-DD97-43D8-8FE0-0B807D562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E7E3B-AA82-454F-8E50-9F2CE8FFF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26E1A-1797-4DC9-A645-ECCFE7F423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364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AD49-7EAE-4EA6-9094-DD358E3B910E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AE32-F493-40D6-BB66-2C7587A76D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254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AD49-7EAE-4EA6-9094-DD358E3B910E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AE32-F493-40D6-BB66-2C7587A76D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490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AD49-7EAE-4EA6-9094-DD358E3B910E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AE32-F493-40D6-BB66-2C7587A76D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941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3F29-ADCC-4D25-BAB3-49CA090C6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0468A-4B16-45E1-8E7A-03DBE0A1F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499CC-398D-4DAA-AB23-50F172D6E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FF40-7FA4-4B99-B2F4-75D774D41F10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AE9FA-F91E-4468-80C4-ABE43AFDA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F30E8-D12A-470A-B7E3-49FF35D4D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26E1A-1797-4DC9-A645-ECCFE7F423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853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0CC41-4D56-4910-88B3-57C063795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3CCE0-4BDF-4FF7-96F9-C4BD62119D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8EB44D-738F-464C-83CF-D301A82DD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9809E-E8BA-4CF1-873A-4FF748B97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FF40-7FA4-4B99-B2F4-75D774D41F10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4D3AA-8C43-4003-B5F8-8BF1AF459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41376E-2891-44EB-BF33-F68FBB7FC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26E1A-1797-4DC9-A645-ECCFE7F423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957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035F3-99C0-4BB1-84B5-28C5F7ED7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878625-0114-4DFA-8104-B7242375E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F6FEA8-5404-4F3D-958A-C1645F75C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0A9699-5105-4A45-8869-45F9D6E2B3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47F850-7C48-428A-86C2-CD004BA05A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119294-0579-4ED2-A26F-60B742A58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FF40-7FA4-4B99-B2F4-75D774D41F10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DD1E1B-8ACA-4188-91A6-CBBAFAE7B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841E9A-6159-4A1C-AA42-47D7473C8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26E1A-1797-4DC9-A645-ECCFE7F423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405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077A2-E51B-416F-BDA8-969855D97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8BC076-8C71-434A-B4FF-10D225AF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FF40-7FA4-4B99-B2F4-75D774D41F10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C3E7EF-E786-4D8D-8A33-FD5F1E0B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4EA9B-C40E-45CE-A259-CF2D83687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26E1A-1797-4DC9-A645-ECCFE7F423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874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1B29A9-6095-457F-846D-1B96B5652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FF40-7FA4-4B99-B2F4-75D774D41F10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AB4C8B-E54F-473D-B631-B36BA4E6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6BA37-2F40-4C19-B7BD-676C50406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26E1A-1797-4DC9-A645-ECCFE7F423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798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7E37E-5776-49A8-96C8-9C7727051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3ABA7-CA19-469B-A1F6-6D4D6E8E9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4639EC-FFEC-43AA-93D4-2571120F6C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7E97E-1882-4B19-8666-F96637AB8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FF40-7FA4-4B99-B2F4-75D774D41F10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A68A5-509C-4868-B77F-B35F57410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F3E99B-2341-4C17-BC24-4503E4BC2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26E1A-1797-4DC9-A645-ECCFE7F423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455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A77FF-79FA-4C66-9F48-271DD4476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23ACB2-3B90-4DA4-A95A-A0E76272E0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6E8D1-0C74-425B-B73F-FC54B2542C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C80742-3F6A-4BBE-A7E6-32FFA03A2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FF40-7FA4-4B99-B2F4-75D774D41F10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DA2258-E166-4E4C-8D32-1AB939062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1C6832-6C3C-4DCC-9082-755F97643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26E1A-1797-4DC9-A645-ECCFE7F423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65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002011-F119-445D-B002-D5BFA7805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58610-9E62-402D-A7FE-1D91D6533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F96AA-C518-4629-8460-0B515B9893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9FF40-7FA4-4B99-B2F4-75D774D41F10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EF059-E2C0-4758-A364-59EE6589C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A384B-C1B2-488D-AA7F-CF6EE461E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26E1A-1797-4DC9-A645-ECCFE7F423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69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67CAD49-7EAE-4EA6-9094-DD358E3B910E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596AE32-F493-40D6-BB66-2C7587A76D1E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375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Pages/ResponsePage.aspx?id=eCY4lN73r0G0KV1rDWITzRhTQ2IZqpBOsW8cFVoooF9UNVlMS1dCVkdaM0k0WlhFTE9WVFBTWEg1Ti4u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6FECB-CE71-491A-9E6B-03629D174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668" y="-189090"/>
            <a:ext cx="10772775" cy="5705958"/>
          </a:xfrm>
        </p:spPr>
        <p:txBody>
          <a:bodyPr>
            <a:normAutofit/>
          </a:bodyPr>
          <a:lstStyle/>
          <a:p>
            <a:pPr algn="ctr"/>
            <a:r>
              <a:rPr lang="en-GB" sz="11500" b="1" dirty="0">
                <a:solidFill>
                  <a:schemeClr val="tx1"/>
                </a:solidFill>
              </a:rPr>
              <a:t>English</a:t>
            </a:r>
            <a:br>
              <a:rPr lang="en-GB" sz="11500" b="1" dirty="0">
                <a:solidFill>
                  <a:schemeClr val="tx1"/>
                </a:solidFill>
              </a:rPr>
            </a:br>
            <a:r>
              <a:rPr lang="en-GB" sz="11500" b="1" dirty="0">
                <a:solidFill>
                  <a:schemeClr val="tx1"/>
                </a:solidFill>
              </a:rPr>
              <a:t>22.02.21</a:t>
            </a:r>
          </a:p>
        </p:txBody>
      </p:sp>
    </p:spTree>
    <p:extLst>
      <p:ext uri="{BB962C8B-B14F-4D97-AF65-F5344CB8AC3E}">
        <p14:creationId xmlns:p14="http://schemas.microsoft.com/office/powerpoint/2010/main" val="4027026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8609" y="483577"/>
            <a:ext cx="82296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Remote Learning Tracking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link to let us know that you have completed the lesson: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https://forms.office.com/Pages/ResponsePage.aspx?id=eCY4lN73r0G0KV1rDWITzRhTQ2IZqpBOsW8cFVoooF9UNVlMS1dCVkdaM0k0WlhFTE9WVFBTWEg1Ti4u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7777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40C4F-959F-4E9C-AA99-50AA25F001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 Dragon’s Hoard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3A6B2C-DB58-41DB-8704-6E7345BE7F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Stories from the Viking sagas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3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02"/>
    </mc:Choice>
    <mc:Fallback xmlns="">
      <p:transition spd="slow" advTm="13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6FECB-CE71-491A-9E6B-03629D174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/>
              <a:t>LO: Decode, infer and interpret.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A6718-B500-423C-B9C5-751EDA2D0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Success Criteria:</a:t>
            </a:r>
          </a:p>
          <a:p>
            <a:r>
              <a:rPr lang="en-GB" sz="3200" dirty="0"/>
              <a:t>Identify key information from a text.</a:t>
            </a:r>
          </a:p>
          <a:p>
            <a:r>
              <a:rPr lang="en-GB" sz="3200" dirty="0"/>
              <a:t>Infer meaning using clues from the text.</a:t>
            </a:r>
          </a:p>
          <a:p>
            <a:r>
              <a:rPr lang="en-GB" sz="3200" dirty="0"/>
              <a:t>Predict what might happen next.</a:t>
            </a:r>
          </a:p>
          <a:p>
            <a:endParaRPr lang="en-GB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0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95"/>
    </mc:Choice>
    <mc:Fallback xmlns="">
      <p:transition spd="slow" advTm="19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13C6-111F-4D4B-B225-F5398B79A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849" y="1869219"/>
            <a:ext cx="10058400" cy="1450757"/>
          </a:xfrm>
        </p:spPr>
        <p:txBody>
          <a:bodyPr/>
          <a:lstStyle/>
          <a:p>
            <a:pPr algn="ctr"/>
            <a:r>
              <a:rPr lang="en-GB" dirty="0"/>
              <a:t>The Dragon’s Hoard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77651-8A10-4199-8C59-6CD715FD5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5174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r>
              <a:rPr lang="en-GB" sz="3600" dirty="0"/>
              <a:t>The next few slides will have the text for the first short story that we are focussing on today. </a:t>
            </a:r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280" y="430824"/>
            <a:ext cx="3749236" cy="468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4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2"/>
    </mc:Choice>
    <mc:Fallback xmlns="">
      <p:transition spd="slow" advTm="11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538" y="877268"/>
            <a:ext cx="6835122" cy="51263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46159" y="831690"/>
            <a:ext cx="6835123" cy="521750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4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9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096"/>
    </mc:Choice>
    <mc:Fallback xmlns="">
      <p:transition spd="slow" advTm="192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you think is going to happen next?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7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6"/>
    </mc:Choice>
    <mc:Fallback xmlns="">
      <p:transition spd="slow" advTm="3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2126" y="857250"/>
            <a:ext cx="6858000" cy="5143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14912" y="770061"/>
            <a:ext cx="6858001" cy="531788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8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181"/>
    </mc:Choice>
    <mc:Fallback xmlns="">
      <p:transition spd="slow" advTm="224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0A318-49B1-413F-885E-BC588156A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9" y="-829099"/>
            <a:ext cx="10772775" cy="1658198"/>
          </a:xfrm>
        </p:spPr>
        <p:txBody>
          <a:bodyPr/>
          <a:lstStyle/>
          <a:p>
            <a:r>
              <a:rPr lang="en-GB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97E68-0FB2-4003-979A-46A0899F7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489" y="838941"/>
            <a:ext cx="10753725" cy="6019059"/>
          </a:xfrm>
        </p:spPr>
        <p:txBody>
          <a:bodyPr>
            <a:normAutofit/>
          </a:bodyPr>
          <a:lstStyle/>
          <a:p>
            <a:r>
              <a:rPr lang="en-GB" dirty="0"/>
              <a:t>Answer the following questions using the text to help you.</a:t>
            </a:r>
          </a:p>
          <a:p>
            <a:pPr marL="457200" indent="-457200">
              <a:buFont typeface="+mj-lt"/>
              <a:buAutoNum type="arabicParenR"/>
            </a:pPr>
            <a:r>
              <a:rPr lang="en-GB" dirty="0">
                <a:solidFill>
                  <a:srgbClr val="00B050"/>
                </a:solidFill>
              </a:rPr>
              <a:t>What was Loki the Viking God of?</a:t>
            </a:r>
          </a:p>
          <a:p>
            <a:pPr marL="457200" indent="-457200">
              <a:buFont typeface="+mj-lt"/>
              <a:buAutoNum type="arabicParenR"/>
            </a:pPr>
            <a:r>
              <a:rPr lang="en-GB" dirty="0">
                <a:solidFill>
                  <a:srgbClr val="00B050"/>
                </a:solidFill>
              </a:rPr>
              <a:t>Name 3 things that happened to Fafnir as he turned into a dragon.</a:t>
            </a:r>
          </a:p>
          <a:p>
            <a:pPr marL="457200" indent="-457200">
              <a:buFont typeface="+mj-lt"/>
              <a:buAutoNum type="arabicParenR"/>
            </a:pPr>
            <a:r>
              <a:rPr lang="en-GB" dirty="0">
                <a:solidFill>
                  <a:srgbClr val="00B050"/>
                </a:solidFill>
              </a:rPr>
              <a:t>Why did Loki agree to pay the Shape-shifter’s family?</a:t>
            </a:r>
          </a:p>
          <a:p>
            <a:pPr marL="457200" indent="-457200">
              <a:buFont typeface="+mj-lt"/>
              <a:buAutoNum type="arabicParenR"/>
            </a:pPr>
            <a:r>
              <a:rPr lang="en-GB" dirty="0">
                <a:solidFill>
                  <a:srgbClr val="00B050"/>
                </a:solidFill>
              </a:rPr>
              <a:t>What does the word ‘mischief’ tell us about Loki?</a:t>
            </a:r>
          </a:p>
          <a:p>
            <a:pPr marL="457200" indent="-457200">
              <a:buFont typeface="+mj-lt"/>
              <a:buAutoNum type="arabicParenR"/>
            </a:pPr>
            <a:r>
              <a:rPr lang="en-GB" dirty="0">
                <a:solidFill>
                  <a:srgbClr val="FF9900"/>
                </a:solidFill>
              </a:rPr>
              <a:t>Why is the gold described as a ‘hoard’? </a:t>
            </a:r>
          </a:p>
          <a:p>
            <a:pPr marL="457200" indent="-457200">
              <a:buFont typeface="+mj-lt"/>
              <a:buAutoNum type="arabicParenR"/>
            </a:pPr>
            <a:r>
              <a:rPr lang="en-GB" dirty="0">
                <a:solidFill>
                  <a:srgbClr val="FF9900"/>
                </a:solidFill>
              </a:rPr>
              <a:t>Why do you think </a:t>
            </a:r>
            <a:r>
              <a:rPr lang="en-GB" dirty="0" err="1">
                <a:solidFill>
                  <a:srgbClr val="FF9900"/>
                </a:solidFill>
              </a:rPr>
              <a:t>Sigurd</a:t>
            </a:r>
            <a:r>
              <a:rPr lang="en-GB" dirty="0">
                <a:solidFill>
                  <a:srgbClr val="FF9900"/>
                </a:solidFill>
              </a:rPr>
              <a:t> wanted to be a hero?</a:t>
            </a:r>
          </a:p>
          <a:p>
            <a:pPr marL="457200" indent="-457200">
              <a:buFont typeface="+mj-lt"/>
              <a:buAutoNum type="arabicParenR"/>
            </a:pPr>
            <a:r>
              <a:rPr lang="en-GB" dirty="0">
                <a:solidFill>
                  <a:srgbClr val="FF0000"/>
                </a:solidFill>
              </a:rPr>
              <a:t>Explain how </a:t>
            </a:r>
            <a:r>
              <a:rPr lang="en-GB" dirty="0" err="1">
                <a:solidFill>
                  <a:srgbClr val="FF0000"/>
                </a:solidFill>
              </a:rPr>
              <a:t>Sigurd</a:t>
            </a:r>
            <a:r>
              <a:rPr lang="en-GB" dirty="0">
                <a:solidFill>
                  <a:srgbClr val="FF0000"/>
                </a:solidFill>
              </a:rPr>
              <a:t> is made to seem brave.</a:t>
            </a:r>
          </a:p>
          <a:p>
            <a:pPr marL="457200" indent="-457200">
              <a:buFont typeface="+mj-lt"/>
              <a:buAutoNum type="arabicParenR"/>
            </a:pPr>
            <a:r>
              <a:rPr lang="en-GB" dirty="0">
                <a:solidFill>
                  <a:srgbClr val="FF0000"/>
                </a:solidFill>
              </a:rPr>
              <a:t>What do you think is the genre of this story?</a:t>
            </a:r>
            <a:endParaRPr lang="en-GB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</a:rPr>
              <a:t>Mild – questions 1 - 4</a:t>
            </a:r>
          </a:p>
          <a:p>
            <a:pPr marL="0" indent="0">
              <a:buNone/>
            </a:pPr>
            <a:r>
              <a:rPr lang="en-GB" dirty="0">
                <a:solidFill>
                  <a:srgbClr val="FF9900"/>
                </a:solidFill>
              </a:rPr>
              <a:t>Medium – questions 1 - 6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Spicy – questions 1 - 8</a:t>
            </a:r>
          </a:p>
          <a:p>
            <a:pPr marL="457200" indent="-457200">
              <a:buFont typeface="+mj-lt"/>
              <a:buAutoNum type="arabicParenR"/>
            </a:pPr>
            <a:endParaRPr lang="en-GB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4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7"/>
    </mc:Choice>
    <mc:Fallback xmlns="">
      <p:transition spd="slow" advTm="13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0A318-49B1-413F-885E-BC588156A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35" y="-705852"/>
            <a:ext cx="10772775" cy="1658198"/>
          </a:xfrm>
        </p:spPr>
        <p:txBody>
          <a:bodyPr/>
          <a:lstStyle/>
          <a:p>
            <a:r>
              <a:rPr lang="en-GB" dirty="0"/>
              <a:t>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97E68-0FB2-4003-979A-46A0899F7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1203158"/>
            <a:ext cx="10753725" cy="457470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GB" dirty="0"/>
              <a:t>Mischief</a:t>
            </a:r>
          </a:p>
          <a:p>
            <a:pPr marL="457200" indent="-457200">
              <a:buFont typeface="+mj-lt"/>
              <a:buAutoNum type="arabicParenR"/>
            </a:pPr>
            <a:r>
              <a:rPr lang="en-GB" dirty="0"/>
              <a:t>Fafnir grew bigger, grew claws, fangs and scales.</a:t>
            </a:r>
          </a:p>
          <a:p>
            <a:pPr marL="457200" indent="-457200">
              <a:buFont typeface="+mj-lt"/>
              <a:buAutoNum type="arabicParenR"/>
            </a:pPr>
            <a:r>
              <a:rPr lang="en-GB" dirty="0"/>
              <a:t>Loki killed one of the brothers thinking they were an otter.</a:t>
            </a:r>
          </a:p>
          <a:p>
            <a:pPr marL="457200" indent="-457200">
              <a:buFont typeface="+mj-lt"/>
              <a:buAutoNum type="arabicParenR"/>
            </a:pPr>
            <a:r>
              <a:rPr lang="en-GB" dirty="0"/>
              <a:t>He often causes harm or trouble/ That he often got up to ‘no good’/ He was a bit of a troublemaker etc. </a:t>
            </a:r>
          </a:p>
          <a:p>
            <a:pPr marL="457200" indent="-457200">
              <a:buFont typeface="+mj-lt"/>
              <a:buAutoNum type="arabicParenR"/>
            </a:pPr>
            <a:r>
              <a:rPr lang="en-GB" dirty="0"/>
              <a:t>A hoard is a stock or store of money which is usually guarded.</a:t>
            </a:r>
          </a:p>
          <a:p>
            <a:pPr marL="457200" indent="-457200">
              <a:buFont typeface="+mj-lt"/>
              <a:buAutoNum type="arabicParenR"/>
            </a:pPr>
            <a:r>
              <a:rPr lang="en-GB" dirty="0" err="1"/>
              <a:t>Sigurd’s</a:t>
            </a:r>
            <a:r>
              <a:rPr lang="en-GB" dirty="0"/>
              <a:t> father was a hero so he might want to follow in his footsteps/ </a:t>
            </a:r>
            <a:r>
              <a:rPr lang="en-GB" dirty="0" err="1"/>
              <a:t>Sigurd</a:t>
            </a:r>
            <a:r>
              <a:rPr lang="en-GB" dirty="0"/>
              <a:t> might have wanted to be liked by the people/ To make his family proud etc.</a:t>
            </a:r>
          </a:p>
          <a:p>
            <a:pPr marL="457200" indent="-457200">
              <a:buFont typeface="+mj-lt"/>
              <a:buAutoNum type="arabicParenR"/>
            </a:pPr>
            <a:r>
              <a:rPr lang="en-GB" dirty="0"/>
              <a:t>He isn’t afraid to kill the dragon all by himself/ He waits in the cold damp pit for the dragon to awaken/ He makes a clever plan on his own etc.</a:t>
            </a:r>
          </a:p>
          <a:p>
            <a:pPr marL="457200" indent="-457200">
              <a:buFont typeface="+mj-lt"/>
              <a:buAutoNum type="arabicParenR"/>
            </a:pPr>
            <a:r>
              <a:rPr lang="en-GB" dirty="0"/>
              <a:t>A myth</a:t>
            </a:r>
          </a:p>
        </p:txBody>
      </p:sp>
    </p:spTree>
    <p:extLst>
      <p:ext uri="{BB962C8B-B14F-4D97-AF65-F5344CB8AC3E}">
        <p14:creationId xmlns:p14="http://schemas.microsoft.com/office/powerpoint/2010/main" val="203684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"/>
    </mc:Choice>
    <mc:Fallback xmlns="">
      <p:transition spd="slow" advTm="1194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07044A1C68BD4C94A30BCF35C50B21" ma:contentTypeVersion="6" ma:contentTypeDescription="Create a new document." ma:contentTypeScope="" ma:versionID="1b176be6737bea82aa036f5de0ec208a">
  <xsd:schema xmlns:xsd="http://www.w3.org/2001/XMLSchema" xmlns:xs="http://www.w3.org/2001/XMLSchema" xmlns:p="http://schemas.microsoft.com/office/2006/metadata/properties" xmlns:ns2="b56fac23-60d4-4943-8ef5-74c6083a7b6c" targetNamespace="http://schemas.microsoft.com/office/2006/metadata/properties" ma:root="true" ma:fieldsID="a849d26107bce6f199e44061d0f19b66" ns2:_="">
    <xsd:import namespace="b56fac23-60d4-4943-8ef5-74c6083a7b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6fac23-60d4-4943-8ef5-74c6083a7b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0360744-3ED4-4F05-8C85-C0A1084116E5}"/>
</file>

<file path=customXml/itemProps2.xml><?xml version="1.0" encoding="utf-8"?>
<ds:datastoreItem xmlns:ds="http://schemas.openxmlformats.org/officeDocument/2006/customXml" ds:itemID="{7CE670C4-38C7-4593-ABF2-D4398B320D6E}"/>
</file>

<file path=customXml/itemProps3.xml><?xml version="1.0" encoding="utf-8"?>
<ds:datastoreItem xmlns:ds="http://schemas.openxmlformats.org/officeDocument/2006/customXml" ds:itemID="{2AB2D71B-50E1-4227-A970-241FBBB43E3A}"/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268</TotalTime>
  <Words>346</Words>
  <Application>Microsoft Office PowerPoint</Application>
  <PresentationFormat>Widescreen</PresentationFormat>
  <Paragraphs>44</Paragraphs>
  <Slides>10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Retrospect</vt:lpstr>
      <vt:lpstr>English 22.02.21</vt:lpstr>
      <vt:lpstr>The Dragon’s Hoard</vt:lpstr>
      <vt:lpstr>LO: Decode, infer and interpret. </vt:lpstr>
      <vt:lpstr>The Dragon’s Hoard</vt:lpstr>
      <vt:lpstr>PowerPoint Presentation</vt:lpstr>
      <vt:lpstr>What do you think is going to happen next?</vt:lpstr>
      <vt:lpstr>PowerPoint Presentation</vt:lpstr>
      <vt:lpstr>Questions</vt:lpstr>
      <vt:lpstr>Answers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Firework Maker’s Daughter</dc:title>
  <dc:creator>Stacy Corrigan</dc:creator>
  <cp:lastModifiedBy>Paula Candish</cp:lastModifiedBy>
  <cp:revision>32</cp:revision>
  <dcterms:created xsi:type="dcterms:W3CDTF">2021-01-06T17:44:44Z</dcterms:created>
  <dcterms:modified xsi:type="dcterms:W3CDTF">2021-02-18T10:41:46Z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0x010100E607044A1C68BD4C94A30BCF35C50B21</vt:lpwstr>
  </property>
</Properties>
</file>