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"/>
  </p:notesMasterIdLst>
  <p:sldIdLst>
    <p:sldId id="272" r:id="rId2"/>
    <p:sldId id="258" r:id="rId3"/>
    <p:sldId id="278" r:id="rId4"/>
    <p:sldId id="273" r:id="rId5"/>
    <p:sldId id="274" r:id="rId6"/>
    <p:sldId id="275" r:id="rId7"/>
    <p:sldId id="276" r:id="rId8"/>
    <p:sldId id="277" r:id="rId9"/>
    <p:sldId id="280" r:id="rId10"/>
    <p:sldId id="281" r:id="rId11"/>
    <p:sldId id="284" r:id="rId12"/>
    <p:sldId id="279" r:id="rId13"/>
    <p:sldId id="283" r:id="rId14"/>
    <p:sldId id="282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665199-48F6-4CE6-98E0-77AAEAD4466C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83BCCA-045B-4055-8718-0F0F5DAB82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075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34F8E489-0E76-4FD0-9746-AFDDE27357E0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B95A7DAD-F3E4-460B-BB6B-846A95A5D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9759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8E489-0E76-4FD0-9746-AFDDE27357E0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A7DAD-F3E4-460B-BB6B-846A95A5D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7669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8E489-0E76-4FD0-9746-AFDDE27357E0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A7DAD-F3E4-460B-BB6B-846A95A5D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20508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5446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8E489-0E76-4FD0-9746-AFDDE27357E0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A7DAD-F3E4-460B-BB6B-846A95A5D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093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8E489-0E76-4FD0-9746-AFDDE27357E0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A7DAD-F3E4-460B-BB6B-846A95A5D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100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8E489-0E76-4FD0-9746-AFDDE27357E0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A7DAD-F3E4-460B-BB6B-846A95A5D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4926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8E489-0E76-4FD0-9746-AFDDE27357E0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A7DAD-F3E4-460B-BB6B-846A95A5D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4230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8E489-0E76-4FD0-9746-AFDDE27357E0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A7DAD-F3E4-460B-BB6B-846A95A5D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7616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8E489-0E76-4FD0-9746-AFDDE27357E0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A7DAD-F3E4-460B-BB6B-846A95A5D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1371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8E489-0E76-4FD0-9746-AFDDE27357E0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B95A7DAD-F3E4-460B-BB6B-846A95A5D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761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34F8E489-0E76-4FD0-9746-AFDDE27357E0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B95A7DAD-F3E4-460B-BB6B-846A95A5D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74968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34F8E489-0E76-4FD0-9746-AFDDE27357E0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B95A7DAD-F3E4-460B-BB6B-846A95A5D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1961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2.png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40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5.m4a"/><Relationship Id="rId7" Type="http://schemas.openxmlformats.org/officeDocument/2006/relationships/image" Target="../media/image7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6.m4a"/><Relationship Id="rId7" Type="http://schemas.openxmlformats.org/officeDocument/2006/relationships/image" Target="../media/image12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audio" Target="../media/media7.m4a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4.png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7.png"/><Relationship Id="rId1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GB" dirty="0"/>
              <a:t>Maths</a:t>
            </a:r>
            <a:br>
              <a:rPr lang="en-GB" dirty="0"/>
            </a:br>
            <a:r>
              <a:rPr lang="en-GB" dirty="0"/>
              <a:t>02.02.21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64411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50517" t="17059" r="18474" b="12378"/>
          <a:stretch/>
        </p:blipFill>
        <p:spPr>
          <a:xfrm>
            <a:off x="1705707" y="293313"/>
            <a:ext cx="4950070" cy="63360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11704" t="23316" r="64038" b="43697"/>
          <a:stretch/>
        </p:blipFill>
        <p:spPr>
          <a:xfrm>
            <a:off x="7443393" y="2039815"/>
            <a:ext cx="4092114" cy="31300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94314" y="1447194"/>
            <a:ext cx="2095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Challenge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73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80"/>
    </mc:Choice>
    <mc:Fallback xmlns="">
      <p:transition spd="slow" advTm="18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4" grpId="1"/>
      <p:bldP spid="4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13391" t="14574" r="55108" b="7779"/>
          <a:stretch/>
        </p:blipFill>
        <p:spPr>
          <a:xfrm>
            <a:off x="3165233" y="388612"/>
            <a:ext cx="4404946" cy="61075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2027" y="286609"/>
            <a:ext cx="2095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Questions</a:t>
            </a:r>
          </a:p>
          <a:p>
            <a:r>
              <a:rPr lang="en-GB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Set 2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455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68"/>
    </mc:Choice>
    <mc:Fallback xmlns="">
      <p:transition spd="slow" advTm="11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3" grpId="1"/>
      <p:bldP spid="3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52844" t="13765" r="18864" b="6559"/>
          <a:stretch/>
        </p:blipFill>
        <p:spPr>
          <a:xfrm>
            <a:off x="7596553" y="173276"/>
            <a:ext cx="4158763" cy="65880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7008" t="26326" r="53674" b="6559"/>
          <a:stretch/>
        </p:blipFill>
        <p:spPr>
          <a:xfrm>
            <a:off x="1856382" y="316388"/>
            <a:ext cx="4839563" cy="62317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3752" y="356948"/>
            <a:ext cx="2095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Answers</a:t>
            </a:r>
          </a:p>
          <a:p>
            <a:r>
              <a:rPr lang="en-GB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Set 1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30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1"/>
    </mc:Choice>
    <mc:Fallback xmlns="">
      <p:transition spd="slow" advTm="2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6" grpId="1"/>
      <p:bldP spid="6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2459" t="12945" r="17818" b="14210"/>
          <a:stretch/>
        </p:blipFill>
        <p:spPr>
          <a:xfrm>
            <a:off x="6207368" y="110606"/>
            <a:ext cx="4800601" cy="66180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7150" t="12945" r="53542" b="6070"/>
          <a:stretch/>
        </p:blipFill>
        <p:spPr>
          <a:xfrm>
            <a:off x="1576754" y="110606"/>
            <a:ext cx="4252546" cy="660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4464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6859" t="23316" r="51981" b="61259"/>
          <a:stretch/>
        </p:blipFill>
        <p:spPr>
          <a:xfrm>
            <a:off x="8067545" y="2234511"/>
            <a:ext cx="3169024" cy="24638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2844" t="13765" r="18864" b="75104"/>
          <a:stretch/>
        </p:blipFill>
        <p:spPr>
          <a:xfrm>
            <a:off x="2225658" y="5950366"/>
            <a:ext cx="4532298" cy="9204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7008" t="26326" r="53674" b="6559"/>
          <a:stretch/>
        </p:blipFill>
        <p:spPr>
          <a:xfrm>
            <a:off x="2225658" y="114300"/>
            <a:ext cx="4532298" cy="58360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67545" y="1649417"/>
            <a:ext cx="2095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Challenge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3752" y="356948"/>
            <a:ext cx="2095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Answers</a:t>
            </a:r>
          </a:p>
          <a:p>
            <a:r>
              <a:rPr lang="en-GB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Set 2</a:t>
            </a:r>
          </a:p>
        </p:txBody>
      </p:sp>
    </p:spTree>
    <p:extLst>
      <p:ext uri="{BB962C8B-B14F-4D97-AF65-F5344CB8AC3E}">
        <p14:creationId xmlns:p14="http://schemas.microsoft.com/office/powerpoint/2010/main" val="89024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6" grpId="0"/>
      <p:bldP spid="6" grpId="1"/>
      <p:bldP spid="6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560124" y="126273"/>
            <a:ext cx="10782300" cy="782108"/>
          </a:xfrm>
        </p:spPr>
        <p:txBody>
          <a:bodyPr/>
          <a:lstStyle/>
          <a:p>
            <a:pPr algn="ctr"/>
            <a:r>
              <a:rPr lang="en-GB" sz="2800" u="sng" dirty="0">
                <a:solidFill>
                  <a:schemeClr val="tx1"/>
                </a:solidFill>
                <a:latin typeface="Comic Sans MS" panose="030F0702030302020204" pitchFamily="66" charset="0"/>
              </a:rPr>
              <a:t>L.O: Recognise and represent fractions in different ways.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25333" y="1254246"/>
            <a:ext cx="3342513" cy="4181474"/>
          </a:xfrm>
        </p:spPr>
        <p:txBody>
          <a:bodyPr>
            <a:normAutofit/>
          </a:bodyPr>
          <a:lstStyle/>
          <a:p>
            <a:r>
              <a:rPr lang="en-GB" sz="2600" dirty="0">
                <a:solidFill>
                  <a:schemeClr val="tx1"/>
                </a:solidFill>
              </a:rPr>
              <a:t>Success Criteria:</a:t>
            </a:r>
          </a:p>
          <a:p>
            <a:r>
              <a:rPr lang="en-GB" sz="2600" dirty="0">
                <a:solidFill>
                  <a:schemeClr val="tx1"/>
                </a:solidFill>
              </a:rPr>
              <a:t>-Describe what a numerator is.</a:t>
            </a:r>
          </a:p>
          <a:p>
            <a:r>
              <a:rPr lang="en-GB" sz="2600" dirty="0">
                <a:solidFill>
                  <a:schemeClr val="tx1"/>
                </a:solidFill>
              </a:rPr>
              <a:t>-Describe what a denominator is.</a:t>
            </a:r>
          </a:p>
          <a:p>
            <a:r>
              <a:rPr lang="en-GB" sz="2600" dirty="0">
                <a:solidFill>
                  <a:schemeClr val="tx1"/>
                </a:solidFill>
              </a:rPr>
              <a:t>-Identify unit and non-unit fractions.</a:t>
            </a:r>
          </a:p>
          <a:p>
            <a:r>
              <a:rPr lang="en-GB" sz="2600" dirty="0">
                <a:solidFill>
                  <a:schemeClr val="tx1"/>
                </a:solidFill>
              </a:rPr>
              <a:t>-Position fractions on a number line.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4104" y="1254246"/>
            <a:ext cx="33227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Calibri" panose="020F0502020204030204" pitchFamily="34" charset="0"/>
              </a:rPr>
              <a:t>Starter: True or false?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1631" t="22913" r="26183" b="15332"/>
          <a:stretch/>
        </p:blipFill>
        <p:spPr>
          <a:xfrm>
            <a:off x="869575" y="1777466"/>
            <a:ext cx="7503459" cy="499459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6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11"/>
    </mc:Choice>
    <mc:Fallback xmlns="">
      <p:transition spd="slow" advTm="13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2547" t="30327" r="23558" b="32430"/>
          <a:stretch/>
        </p:blipFill>
        <p:spPr>
          <a:xfrm>
            <a:off x="1978269" y="2157731"/>
            <a:ext cx="7807569" cy="303483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13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01"/>
    </mc:Choice>
    <mc:Fallback xmlns="">
      <p:transition spd="slow" advTm="8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48BD1202-3191-4DC8-86BB-B5165173CCB4}"/>
              </a:ext>
            </a:extLst>
          </p:cNvPr>
          <p:cNvSpPr txBox="1"/>
          <p:nvPr/>
        </p:nvSpPr>
        <p:spPr>
          <a:xfrm>
            <a:off x="2495551" y="788430"/>
            <a:ext cx="6335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prstClr val="black"/>
                </a:solidFill>
              </a:rPr>
              <a:t>What fraction is being represented?</a:t>
            </a:r>
          </a:p>
        </p:txBody>
      </p:sp>
      <p:pic>
        <p:nvPicPr>
          <p:cNvPr id="116" name="Picture 115">
            <a:extLst>
              <a:ext uri="{FF2B5EF4-FFF2-40B4-BE49-F238E27FC236}">
                <a16:creationId xmlns:a16="http://schemas.microsoft.com/office/drawing/2014/main" id="{31F34085-4446-4E9B-BCC3-10FAA0129B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0954" y="1050041"/>
            <a:ext cx="747045" cy="747045"/>
          </a:xfrm>
          <a:prstGeom prst="rect">
            <a:avLst/>
          </a:prstGeom>
        </p:spPr>
      </p:pic>
      <p:sp>
        <p:nvSpPr>
          <p:cNvPr id="117" name="TextBox 116">
            <a:extLst>
              <a:ext uri="{FF2B5EF4-FFF2-40B4-BE49-F238E27FC236}">
                <a16:creationId xmlns:a16="http://schemas.microsoft.com/office/drawing/2014/main" id="{6BC896C2-3BC8-48DC-A7B9-1A9704A78CCD}"/>
              </a:ext>
            </a:extLst>
          </p:cNvPr>
          <p:cNvSpPr txBox="1"/>
          <p:nvPr/>
        </p:nvSpPr>
        <p:spPr>
          <a:xfrm>
            <a:off x="7133797" y="1192730"/>
            <a:ext cx="2095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Have a think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163417F-334B-4844-A68D-CEEFE8CA4B96}"/>
              </a:ext>
            </a:extLst>
          </p:cNvPr>
          <p:cNvGraphicFramePr>
            <a:graphicFrameLocks noGrp="1"/>
          </p:cNvGraphicFramePr>
          <p:nvPr/>
        </p:nvGraphicFramePr>
        <p:xfrm>
          <a:off x="2981498" y="1942753"/>
          <a:ext cx="6096000" cy="85188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50102107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92933133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36670605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97207205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958918952"/>
                    </a:ext>
                  </a:extLst>
                </a:gridCol>
              </a:tblGrid>
              <a:tr h="851881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899595"/>
                  </a:ext>
                </a:extLst>
              </a:tr>
            </a:tbl>
          </a:graphicData>
        </a:graphic>
      </p:graphicFrame>
      <p:sp>
        <p:nvSpPr>
          <p:cNvPr id="119" name="TextBox 118">
            <a:extLst>
              <a:ext uri="{FF2B5EF4-FFF2-40B4-BE49-F238E27FC236}">
                <a16:creationId xmlns:a16="http://schemas.microsoft.com/office/drawing/2014/main" id="{48BDB90A-9CC2-46F1-BDD5-084D799C338D}"/>
              </a:ext>
            </a:extLst>
          </p:cNvPr>
          <p:cNvSpPr txBox="1"/>
          <p:nvPr/>
        </p:nvSpPr>
        <p:spPr>
          <a:xfrm>
            <a:off x="2647951" y="3318270"/>
            <a:ext cx="633540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prstClr val="black"/>
                </a:solidFill>
              </a:rPr>
              <a:t>There are 	   equal parts altogether.</a:t>
            </a:r>
          </a:p>
          <a:p>
            <a:pPr>
              <a:defRPr/>
            </a:pPr>
            <a:endParaRPr lang="en-GB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en-GB" sz="2800" dirty="0">
                <a:solidFill>
                  <a:prstClr val="black"/>
                </a:solidFill>
              </a:rPr>
              <a:t>	   out of    	equal parts is shaded.</a:t>
            </a:r>
          </a:p>
          <a:p>
            <a:pPr>
              <a:defRPr/>
            </a:pPr>
            <a:endParaRPr lang="en-GB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en-GB" sz="2800" dirty="0">
                <a:solidFill>
                  <a:prstClr val="black"/>
                </a:solidFill>
              </a:rPr>
              <a:t>	   of the shape is shaded.</a:t>
            </a:r>
          </a:p>
          <a:p>
            <a:pPr>
              <a:defRPr/>
            </a:pPr>
            <a:endParaRPr lang="en-GB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en-GB" sz="2800" dirty="0">
                <a:solidFill>
                  <a:prstClr val="black"/>
                </a:solidFill>
              </a:rPr>
              <a:t>This is a </a:t>
            </a:r>
            <a:r>
              <a:rPr lang="en-GB" sz="2800" u="sng" dirty="0">
                <a:solidFill>
                  <a:prstClr val="black"/>
                </a:solidFill>
              </a:rPr>
              <a:t>				</a:t>
            </a:r>
            <a:r>
              <a:rPr lang="en-GB" sz="2800" dirty="0">
                <a:solidFill>
                  <a:prstClr val="black"/>
                </a:solidFill>
              </a:rPr>
              <a:t> fraction.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A866AB99-613E-4964-A928-E179B0567507}"/>
              </a:ext>
            </a:extLst>
          </p:cNvPr>
          <p:cNvSpPr txBox="1"/>
          <p:nvPr/>
        </p:nvSpPr>
        <p:spPr>
          <a:xfrm>
            <a:off x="4261727" y="3287493"/>
            <a:ext cx="444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3200" dirty="0">
                <a:solidFill>
                  <a:schemeClr val="accent1"/>
                </a:solidFill>
              </a:rPr>
              <a:t>5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31E4938-82DA-4B96-83BB-BCA5A3F9B58B}"/>
              </a:ext>
            </a:extLst>
          </p:cNvPr>
          <p:cNvSpPr/>
          <p:nvPr/>
        </p:nvSpPr>
        <p:spPr>
          <a:xfrm>
            <a:off x="4196192" y="3318270"/>
            <a:ext cx="523220" cy="523220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B7579C9C-7AFD-416A-9312-C6DEBBAE7845}"/>
              </a:ext>
            </a:extLst>
          </p:cNvPr>
          <p:cNvSpPr/>
          <p:nvPr/>
        </p:nvSpPr>
        <p:spPr>
          <a:xfrm>
            <a:off x="2802424" y="4005984"/>
            <a:ext cx="523220" cy="523220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AB689773-6235-4402-9A97-1B2BC06A3148}"/>
              </a:ext>
            </a:extLst>
          </p:cNvPr>
          <p:cNvSpPr/>
          <p:nvPr/>
        </p:nvSpPr>
        <p:spPr>
          <a:xfrm>
            <a:off x="4419562" y="4005984"/>
            <a:ext cx="523220" cy="523220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B8F0C8AB-60F5-4992-B7CC-D904DA3AE3B3}"/>
              </a:ext>
            </a:extLst>
          </p:cNvPr>
          <p:cNvSpPr/>
          <p:nvPr/>
        </p:nvSpPr>
        <p:spPr>
          <a:xfrm>
            <a:off x="2802424" y="4591082"/>
            <a:ext cx="523220" cy="800583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54C5E4E8-B24B-4D1D-BF38-CBD676DAD104}"/>
              </a:ext>
            </a:extLst>
          </p:cNvPr>
          <p:cNvSpPr txBox="1"/>
          <p:nvPr/>
        </p:nvSpPr>
        <p:spPr>
          <a:xfrm>
            <a:off x="2883407" y="3975207"/>
            <a:ext cx="444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3200" dirty="0">
                <a:solidFill>
                  <a:schemeClr val="accent1"/>
                </a:solidFill>
              </a:rPr>
              <a:t>1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32687668-25BA-44A1-A699-27ABBDBDEA1F}"/>
              </a:ext>
            </a:extLst>
          </p:cNvPr>
          <p:cNvSpPr txBox="1"/>
          <p:nvPr/>
        </p:nvSpPr>
        <p:spPr>
          <a:xfrm>
            <a:off x="4516131" y="3975206"/>
            <a:ext cx="444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3200" dirty="0">
                <a:solidFill>
                  <a:schemeClr val="accent1"/>
                </a:solidFill>
              </a:rPr>
              <a:t>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BE305C91-69CB-4540-8DC8-3519F24DFFF7}"/>
                  </a:ext>
                </a:extLst>
              </p:cNvPr>
              <p:cNvSpPr txBox="1"/>
              <p:nvPr/>
            </p:nvSpPr>
            <p:spPr>
              <a:xfrm>
                <a:off x="2883407" y="4591081"/>
                <a:ext cx="444385" cy="7653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800">
                            <a:solidFill>
                              <a:schemeClr val="accent1"/>
                            </a:solidFill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800">
                            <a:solidFill>
                              <a:schemeClr val="accent1"/>
                            </a:solidFill>
                          </a:rPr>
                          <m:t>5</m:t>
                        </m:r>
                      </m:den>
                    </m:f>
                  </m:oMath>
                </a14:m>
                <a:r>
                  <a:rPr lang="en-GB" sz="2800" dirty="0">
                    <a:solidFill>
                      <a:schemeClr val="accent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BE305C91-69CB-4540-8DC8-3519F24DFF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3407" y="4591081"/>
                <a:ext cx="444385" cy="76533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7" name="TextBox 126">
            <a:extLst>
              <a:ext uri="{FF2B5EF4-FFF2-40B4-BE49-F238E27FC236}">
                <a16:creationId xmlns:a16="http://schemas.microsoft.com/office/drawing/2014/main" id="{5B70DAEF-79A0-4559-BE85-5760A57158E9}"/>
              </a:ext>
            </a:extLst>
          </p:cNvPr>
          <p:cNvSpPr txBox="1"/>
          <p:nvPr/>
        </p:nvSpPr>
        <p:spPr>
          <a:xfrm>
            <a:off x="4261727" y="5385803"/>
            <a:ext cx="850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3200" dirty="0">
                <a:solidFill>
                  <a:schemeClr val="accent1"/>
                </a:solidFill>
              </a:rPr>
              <a:t>unit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588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70"/>
    </mc:Choice>
    <mc:Fallback xmlns="">
      <p:transition spd="slow" advTm="32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7" grpId="0"/>
      <p:bldP spid="117" grpId="1"/>
      <p:bldP spid="120" grpId="0"/>
      <p:bldP spid="124" grpId="0"/>
      <p:bldP spid="125" grpId="0"/>
      <p:bldP spid="126" grpId="0"/>
      <p:bldP spid="1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48BD1202-3191-4DC8-86BB-B5165173CCB4}"/>
              </a:ext>
            </a:extLst>
          </p:cNvPr>
          <p:cNvSpPr txBox="1"/>
          <p:nvPr/>
        </p:nvSpPr>
        <p:spPr>
          <a:xfrm>
            <a:off x="2495551" y="788430"/>
            <a:ext cx="6335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prstClr val="black"/>
                </a:solidFill>
              </a:rPr>
              <a:t>What fraction are shaded red?</a:t>
            </a:r>
          </a:p>
        </p:txBody>
      </p:sp>
      <p:pic>
        <p:nvPicPr>
          <p:cNvPr id="116" name="Picture 115">
            <a:extLst>
              <a:ext uri="{FF2B5EF4-FFF2-40B4-BE49-F238E27FC236}">
                <a16:creationId xmlns:a16="http://schemas.microsoft.com/office/drawing/2014/main" id="{31F34085-4446-4E9B-BCC3-10FAA0129B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0954" y="1050041"/>
            <a:ext cx="747045" cy="747045"/>
          </a:xfrm>
          <a:prstGeom prst="rect">
            <a:avLst/>
          </a:prstGeom>
        </p:spPr>
      </p:pic>
      <p:sp>
        <p:nvSpPr>
          <p:cNvPr id="117" name="TextBox 116">
            <a:extLst>
              <a:ext uri="{FF2B5EF4-FFF2-40B4-BE49-F238E27FC236}">
                <a16:creationId xmlns:a16="http://schemas.microsoft.com/office/drawing/2014/main" id="{6BC896C2-3BC8-48DC-A7B9-1A9704A78CCD}"/>
              </a:ext>
            </a:extLst>
          </p:cNvPr>
          <p:cNvSpPr txBox="1"/>
          <p:nvPr/>
        </p:nvSpPr>
        <p:spPr>
          <a:xfrm>
            <a:off x="7133797" y="1192730"/>
            <a:ext cx="2095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Have a think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48BDB90A-9CC2-46F1-BDD5-084D799C338D}"/>
              </a:ext>
            </a:extLst>
          </p:cNvPr>
          <p:cNvSpPr txBox="1"/>
          <p:nvPr/>
        </p:nvSpPr>
        <p:spPr>
          <a:xfrm>
            <a:off x="2647950" y="3318270"/>
            <a:ext cx="674162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prstClr val="black"/>
                </a:solidFill>
              </a:rPr>
              <a:t>There are 	   equal parts altogether.</a:t>
            </a:r>
          </a:p>
          <a:p>
            <a:pPr>
              <a:defRPr/>
            </a:pPr>
            <a:endParaRPr lang="en-GB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en-GB" sz="2800" dirty="0">
                <a:solidFill>
                  <a:prstClr val="black"/>
                </a:solidFill>
              </a:rPr>
              <a:t>	   out of    	equal parts are shaded red.</a:t>
            </a:r>
          </a:p>
          <a:p>
            <a:pPr>
              <a:defRPr/>
            </a:pPr>
            <a:endParaRPr lang="en-GB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en-GB" sz="2800" dirty="0">
                <a:solidFill>
                  <a:prstClr val="black"/>
                </a:solidFill>
              </a:rPr>
              <a:t>	   of the shapes are shaded red.</a:t>
            </a:r>
          </a:p>
          <a:p>
            <a:pPr>
              <a:defRPr/>
            </a:pPr>
            <a:endParaRPr lang="en-GB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en-GB" sz="2800" dirty="0">
                <a:solidFill>
                  <a:prstClr val="black"/>
                </a:solidFill>
              </a:rPr>
              <a:t>This is a </a:t>
            </a:r>
            <a:r>
              <a:rPr lang="en-GB" sz="2800" u="sng" dirty="0">
                <a:solidFill>
                  <a:prstClr val="black"/>
                </a:solidFill>
              </a:rPr>
              <a:t>				</a:t>
            </a:r>
            <a:r>
              <a:rPr lang="en-GB" sz="2800" dirty="0">
                <a:solidFill>
                  <a:prstClr val="black"/>
                </a:solidFill>
              </a:rPr>
              <a:t> fraction.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A866AB99-613E-4964-A928-E179B0567507}"/>
              </a:ext>
            </a:extLst>
          </p:cNvPr>
          <p:cNvSpPr txBox="1"/>
          <p:nvPr/>
        </p:nvSpPr>
        <p:spPr>
          <a:xfrm>
            <a:off x="4261727" y="3287493"/>
            <a:ext cx="444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3200" dirty="0">
                <a:solidFill>
                  <a:schemeClr val="accent1"/>
                </a:solidFill>
              </a:rPr>
              <a:t>4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31E4938-82DA-4B96-83BB-BCA5A3F9B58B}"/>
              </a:ext>
            </a:extLst>
          </p:cNvPr>
          <p:cNvSpPr/>
          <p:nvPr/>
        </p:nvSpPr>
        <p:spPr>
          <a:xfrm>
            <a:off x="4196192" y="3318270"/>
            <a:ext cx="523220" cy="523220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B7579C9C-7AFD-416A-9312-C6DEBBAE7845}"/>
              </a:ext>
            </a:extLst>
          </p:cNvPr>
          <p:cNvSpPr/>
          <p:nvPr/>
        </p:nvSpPr>
        <p:spPr>
          <a:xfrm>
            <a:off x="2802424" y="4005984"/>
            <a:ext cx="523220" cy="523220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AB689773-6235-4402-9A97-1B2BC06A3148}"/>
              </a:ext>
            </a:extLst>
          </p:cNvPr>
          <p:cNvSpPr/>
          <p:nvPr/>
        </p:nvSpPr>
        <p:spPr>
          <a:xfrm>
            <a:off x="4419562" y="4005984"/>
            <a:ext cx="523220" cy="523220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B8F0C8AB-60F5-4992-B7CC-D904DA3AE3B3}"/>
              </a:ext>
            </a:extLst>
          </p:cNvPr>
          <p:cNvSpPr/>
          <p:nvPr/>
        </p:nvSpPr>
        <p:spPr>
          <a:xfrm>
            <a:off x="2802424" y="4591082"/>
            <a:ext cx="523220" cy="800583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54C5E4E8-B24B-4D1D-BF38-CBD676DAD104}"/>
              </a:ext>
            </a:extLst>
          </p:cNvPr>
          <p:cNvSpPr txBox="1"/>
          <p:nvPr/>
        </p:nvSpPr>
        <p:spPr>
          <a:xfrm>
            <a:off x="2883407" y="3975207"/>
            <a:ext cx="444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3200" dirty="0">
                <a:solidFill>
                  <a:schemeClr val="accent1"/>
                </a:solidFill>
              </a:rPr>
              <a:t>3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32687668-25BA-44A1-A699-27ABBDBDEA1F}"/>
              </a:ext>
            </a:extLst>
          </p:cNvPr>
          <p:cNvSpPr txBox="1"/>
          <p:nvPr/>
        </p:nvSpPr>
        <p:spPr>
          <a:xfrm>
            <a:off x="4516131" y="3975206"/>
            <a:ext cx="444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3200" dirty="0">
                <a:solidFill>
                  <a:schemeClr val="accent1"/>
                </a:solidFill>
              </a:rPr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BE305C91-69CB-4540-8DC8-3519F24DFFF7}"/>
                  </a:ext>
                </a:extLst>
              </p:cNvPr>
              <p:cNvSpPr txBox="1"/>
              <p:nvPr/>
            </p:nvSpPr>
            <p:spPr>
              <a:xfrm>
                <a:off x="2883407" y="4591081"/>
                <a:ext cx="444385" cy="7653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800">
                            <a:solidFill>
                              <a:schemeClr val="accent1"/>
                            </a:solidFill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800">
                            <a:solidFill>
                              <a:schemeClr val="accent1"/>
                            </a:solidFill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800" dirty="0">
                    <a:solidFill>
                      <a:schemeClr val="accent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BE305C91-69CB-4540-8DC8-3519F24DFF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3407" y="4591081"/>
                <a:ext cx="444385" cy="76533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7" name="TextBox 126">
            <a:extLst>
              <a:ext uri="{FF2B5EF4-FFF2-40B4-BE49-F238E27FC236}">
                <a16:creationId xmlns:a16="http://schemas.microsoft.com/office/drawing/2014/main" id="{5B70DAEF-79A0-4559-BE85-5760A57158E9}"/>
              </a:ext>
            </a:extLst>
          </p:cNvPr>
          <p:cNvSpPr txBox="1"/>
          <p:nvPr/>
        </p:nvSpPr>
        <p:spPr>
          <a:xfrm>
            <a:off x="3905384" y="5379940"/>
            <a:ext cx="1706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3200" dirty="0">
                <a:solidFill>
                  <a:schemeClr val="accent1"/>
                </a:solidFill>
              </a:rPr>
              <a:t>non-unit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9DADA50-05AF-4DBB-A61D-FAF97E094C5B}"/>
              </a:ext>
            </a:extLst>
          </p:cNvPr>
          <p:cNvSpPr/>
          <p:nvPr/>
        </p:nvSpPr>
        <p:spPr>
          <a:xfrm>
            <a:off x="4198356" y="2063758"/>
            <a:ext cx="740546" cy="74054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7B3730E-BA10-480A-9337-EA26C6F50CC4}"/>
              </a:ext>
            </a:extLst>
          </p:cNvPr>
          <p:cNvSpPr/>
          <p:nvPr/>
        </p:nvSpPr>
        <p:spPr>
          <a:xfrm>
            <a:off x="4824580" y="1654394"/>
            <a:ext cx="740546" cy="74054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E23983C-51F8-4A53-9136-E996D56DD162}"/>
              </a:ext>
            </a:extLst>
          </p:cNvPr>
          <p:cNvSpPr/>
          <p:nvPr/>
        </p:nvSpPr>
        <p:spPr>
          <a:xfrm>
            <a:off x="5459117" y="2063758"/>
            <a:ext cx="740546" cy="740546"/>
          </a:xfrm>
          <a:prstGeom prst="ellips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57F3419-62D9-423E-93DE-3D96ABF43FAE}"/>
              </a:ext>
            </a:extLst>
          </p:cNvPr>
          <p:cNvSpPr/>
          <p:nvPr/>
        </p:nvSpPr>
        <p:spPr>
          <a:xfrm>
            <a:off x="6077028" y="1654394"/>
            <a:ext cx="740546" cy="740546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119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50"/>
    </mc:Choice>
    <mc:Fallback xmlns="">
      <p:transition spd="slow" advTm="34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7" grpId="0"/>
      <p:bldP spid="117" grpId="1"/>
      <p:bldP spid="120" grpId="0"/>
      <p:bldP spid="124" grpId="0"/>
      <p:bldP spid="125" grpId="0"/>
      <p:bldP spid="126" grpId="0"/>
      <p:bldP spid="1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5">
            <a:extLst>
              <a:ext uri="{FF2B5EF4-FFF2-40B4-BE49-F238E27FC236}">
                <a16:creationId xmlns:a16="http://schemas.microsoft.com/office/drawing/2014/main" id="{F8498EA6-D991-4D5C-871F-202C377966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0459" y="437016"/>
            <a:ext cx="747045" cy="747045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3E38B80C-0CA7-42E2-9BE4-3A27ECA7D6FC}"/>
              </a:ext>
            </a:extLst>
          </p:cNvPr>
          <p:cNvSpPr txBox="1"/>
          <p:nvPr/>
        </p:nvSpPr>
        <p:spPr>
          <a:xfrm>
            <a:off x="7333302" y="579705"/>
            <a:ext cx="2095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Have a think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49FB1AE3-2D2C-46E6-91E2-8EB54A996738}"/>
                  </a:ext>
                </a:extLst>
              </p:cNvPr>
              <p:cNvSpPr txBox="1"/>
              <p:nvPr/>
            </p:nvSpPr>
            <p:spPr>
              <a:xfrm>
                <a:off x="2495551" y="1029439"/>
                <a:ext cx="7201343" cy="7653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lang="en-GB" sz="2800" dirty="0">
                    <a:solidFill>
                      <a:prstClr val="black"/>
                    </a:solidFill>
                  </a:rPr>
                  <a:t>Which of these representations shows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800"/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800"/>
                          <m:t>4</m:t>
                        </m:r>
                      </m:den>
                    </m:f>
                  </m:oMath>
                </a14:m>
                <a:r>
                  <a:rPr lang="en-GB" sz="2800" dirty="0">
                    <a:solidFill>
                      <a:prstClr val="black"/>
                    </a:solidFill>
                  </a:rPr>
                  <a:t>? Why?</a:t>
                </a:r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49FB1AE3-2D2C-46E6-91E2-8EB54A9967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5551" y="1029439"/>
                <a:ext cx="7201343" cy="765338"/>
              </a:xfrm>
              <a:prstGeom prst="rect">
                <a:avLst/>
              </a:prstGeom>
              <a:blipFill>
                <a:blip r:embed="rId6"/>
                <a:stretch>
                  <a:fillRect l="-1692" b="-112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A771FD75-A1A1-4991-8E70-FD2E0992A008}"/>
              </a:ext>
            </a:extLst>
          </p:cNvPr>
          <p:cNvSpPr/>
          <p:nvPr/>
        </p:nvSpPr>
        <p:spPr>
          <a:xfrm>
            <a:off x="2429047" y="1992179"/>
            <a:ext cx="1579418" cy="164592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A8E8965D-6DCF-40DA-9FEF-1DF8A67A5BC1}"/>
              </a:ext>
            </a:extLst>
          </p:cNvPr>
          <p:cNvSpPr/>
          <p:nvPr/>
        </p:nvSpPr>
        <p:spPr>
          <a:xfrm>
            <a:off x="2429047" y="3857000"/>
            <a:ext cx="1579418" cy="164592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33AD3E54-C244-4FCF-90E3-E8886E8DC3E1}"/>
              </a:ext>
            </a:extLst>
          </p:cNvPr>
          <p:cNvSpPr/>
          <p:nvPr/>
        </p:nvSpPr>
        <p:spPr>
          <a:xfrm>
            <a:off x="4277612" y="1992179"/>
            <a:ext cx="1579418" cy="164592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EF65E0B8-0C9E-472B-96C6-80E3D2E2666E}"/>
              </a:ext>
            </a:extLst>
          </p:cNvPr>
          <p:cNvSpPr/>
          <p:nvPr/>
        </p:nvSpPr>
        <p:spPr>
          <a:xfrm>
            <a:off x="4277612" y="3857000"/>
            <a:ext cx="1579418" cy="164592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6ACA5FD1-2748-42A9-90D2-AE862EFF0C07}"/>
              </a:ext>
            </a:extLst>
          </p:cNvPr>
          <p:cNvSpPr/>
          <p:nvPr/>
        </p:nvSpPr>
        <p:spPr>
          <a:xfrm>
            <a:off x="6126177" y="1992179"/>
            <a:ext cx="1579418" cy="164592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CA9C65C4-EB40-4C48-AA45-D073EDF14A97}"/>
              </a:ext>
            </a:extLst>
          </p:cNvPr>
          <p:cNvSpPr/>
          <p:nvPr/>
        </p:nvSpPr>
        <p:spPr>
          <a:xfrm>
            <a:off x="6126177" y="3857000"/>
            <a:ext cx="1579418" cy="164592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FE1BBE4B-3AE9-46C6-843B-48DA2D723419}"/>
              </a:ext>
            </a:extLst>
          </p:cNvPr>
          <p:cNvSpPr/>
          <p:nvPr/>
        </p:nvSpPr>
        <p:spPr>
          <a:xfrm>
            <a:off x="7974741" y="1992179"/>
            <a:ext cx="1579418" cy="164592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C9581C52-611E-46A9-9868-D120079DF4A4}"/>
              </a:ext>
            </a:extLst>
          </p:cNvPr>
          <p:cNvSpPr/>
          <p:nvPr/>
        </p:nvSpPr>
        <p:spPr>
          <a:xfrm>
            <a:off x="7974741" y="3857000"/>
            <a:ext cx="1579418" cy="164592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0A39075C-7B94-43A8-B09F-5A5DF6AE79EA}"/>
              </a:ext>
            </a:extLst>
          </p:cNvPr>
          <p:cNvSpPr/>
          <p:nvPr/>
        </p:nvSpPr>
        <p:spPr>
          <a:xfrm>
            <a:off x="2637841" y="2877770"/>
            <a:ext cx="521500" cy="5215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74E59246-F772-4E99-A4AB-B904E0B848DB}"/>
              </a:ext>
            </a:extLst>
          </p:cNvPr>
          <p:cNvSpPr/>
          <p:nvPr/>
        </p:nvSpPr>
        <p:spPr>
          <a:xfrm>
            <a:off x="2637841" y="2246820"/>
            <a:ext cx="521500" cy="5215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23885924-CFBF-44A9-933A-A01E3934B84D}"/>
              </a:ext>
            </a:extLst>
          </p:cNvPr>
          <p:cNvSpPr/>
          <p:nvPr/>
        </p:nvSpPr>
        <p:spPr>
          <a:xfrm>
            <a:off x="3323153" y="2877770"/>
            <a:ext cx="521500" cy="521500"/>
          </a:xfrm>
          <a:prstGeom prst="ellips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9B10A266-92FD-4EBF-B17B-C5458DE7BDFB}"/>
              </a:ext>
            </a:extLst>
          </p:cNvPr>
          <p:cNvSpPr/>
          <p:nvPr/>
        </p:nvSpPr>
        <p:spPr>
          <a:xfrm>
            <a:off x="3323153" y="2246820"/>
            <a:ext cx="521500" cy="5215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068E6762-FC3F-4800-96BB-775671D64654}"/>
              </a:ext>
            </a:extLst>
          </p:cNvPr>
          <p:cNvSpPr/>
          <p:nvPr/>
        </p:nvSpPr>
        <p:spPr>
          <a:xfrm>
            <a:off x="8205000" y="4725967"/>
            <a:ext cx="521500" cy="5215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BE3338D2-C7EE-49B0-AA56-FC94B12C50A6}"/>
              </a:ext>
            </a:extLst>
          </p:cNvPr>
          <p:cNvSpPr/>
          <p:nvPr/>
        </p:nvSpPr>
        <p:spPr>
          <a:xfrm>
            <a:off x="8205000" y="4095017"/>
            <a:ext cx="521500" cy="5215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29CFDFFB-31B7-446E-80D6-7E20EC24B539}"/>
              </a:ext>
            </a:extLst>
          </p:cNvPr>
          <p:cNvSpPr/>
          <p:nvPr/>
        </p:nvSpPr>
        <p:spPr>
          <a:xfrm>
            <a:off x="8796567" y="4679960"/>
            <a:ext cx="673436" cy="673436"/>
          </a:xfrm>
          <a:prstGeom prst="ellips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1D8906BC-0509-4E8F-B409-A5094FF7DA32}"/>
              </a:ext>
            </a:extLst>
          </p:cNvPr>
          <p:cNvSpPr/>
          <p:nvPr/>
        </p:nvSpPr>
        <p:spPr>
          <a:xfrm>
            <a:off x="8890312" y="4095017"/>
            <a:ext cx="521500" cy="5215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04" name="Table 103">
            <a:extLst>
              <a:ext uri="{FF2B5EF4-FFF2-40B4-BE49-F238E27FC236}">
                <a16:creationId xmlns:a16="http://schemas.microsoft.com/office/drawing/2014/main" id="{05ACBBA4-9EE8-489E-92EF-9D9C1CF6B0F1}"/>
              </a:ext>
            </a:extLst>
          </p:cNvPr>
          <p:cNvGraphicFramePr>
            <a:graphicFrameLocks noGrp="1"/>
          </p:cNvGraphicFramePr>
          <p:nvPr/>
        </p:nvGraphicFramePr>
        <p:xfrm>
          <a:off x="4613958" y="2091469"/>
          <a:ext cx="906727" cy="14473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6727">
                  <a:extLst>
                    <a:ext uri="{9D8B030D-6E8A-4147-A177-3AD203B41FA5}">
                      <a16:colId xmlns:a16="http://schemas.microsoft.com/office/drawing/2014/main" val="1149984787"/>
                    </a:ext>
                  </a:extLst>
                </a:gridCol>
              </a:tblGrid>
              <a:tr h="289468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1458323"/>
                  </a:ext>
                </a:extLst>
              </a:tr>
              <a:tr h="289468">
                <a:tc>
                  <a:txBody>
                    <a:bodyPr/>
                    <a:lstStyle/>
                    <a:p>
                      <a:endParaRPr lang="en-GB" sz="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2829154"/>
                  </a:ext>
                </a:extLst>
              </a:tr>
              <a:tr h="289468">
                <a:tc>
                  <a:txBody>
                    <a:bodyPr/>
                    <a:lstStyle/>
                    <a:p>
                      <a:endParaRPr lang="en-GB" sz="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7311387"/>
                  </a:ext>
                </a:extLst>
              </a:tr>
              <a:tr h="289468">
                <a:tc>
                  <a:txBody>
                    <a:bodyPr/>
                    <a:lstStyle/>
                    <a:p>
                      <a:endParaRPr lang="en-GB" sz="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9475196"/>
                  </a:ext>
                </a:extLst>
              </a:tr>
              <a:tr h="289468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3258988"/>
                  </a:ext>
                </a:extLst>
              </a:tr>
            </a:tbl>
          </a:graphicData>
        </a:graphic>
      </p:graphicFrame>
      <p:graphicFrame>
        <p:nvGraphicFramePr>
          <p:cNvPr id="105" name="Table 104">
            <a:extLst>
              <a:ext uri="{FF2B5EF4-FFF2-40B4-BE49-F238E27FC236}">
                <a16:creationId xmlns:a16="http://schemas.microsoft.com/office/drawing/2014/main" id="{8FD7FA8D-14F6-42C8-B92D-60967CE655E1}"/>
              </a:ext>
            </a:extLst>
          </p:cNvPr>
          <p:cNvGraphicFramePr>
            <a:graphicFrameLocks noGrp="1"/>
          </p:cNvGraphicFramePr>
          <p:nvPr/>
        </p:nvGraphicFramePr>
        <p:xfrm>
          <a:off x="2765393" y="4101024"/>
          <a:ext cx="906727" cy="11578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6727">
                  <a:extLst>
                    <a:ext uri="{9D8B030D-6E8A-4147-A177-3AD203B41FA5}">
                      <a16:colId xmlns:a16="http://schemas.microsoft.com/office/drawing/2014/main" val="1149984787"/>
                    </a:ext>
                  </a:extLst>
                </a:gridCol>
              </a:tblGrid>
              <a:tr h="289468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1458323"/>
                  </a:ext>
                </a:extLst>
              </a:tr>
              <a:tr h="289468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2829154"/>
                  </a:ext>
                </a:extLst>
              </a:tr>
              <a:tr h="289468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7311387"/>
                  </a:ext>
                </a:extLst>
              </a:tr>
              <a:tr h="289468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475196"/>
                  </a:ext>
                </a:extLst>
              </a:tr>
            </a:tbl>
          </a:graphicData>
        </a:graphic>
      </p:graphicFrame>
      <p:sp>
        <p:nvSpPr>
          <p:cNvPr id="106" name="Rectangle 105">
            <a:extLst>
              <a:ext uri="{FF2B5EF4-FFF2-40B4-BE49-F238E27FC236}">
                <a16:creationId xmlns:a16="http://schemas.microsoft.com/office/drawing/2014/main" id="{3E933BF5-CCC8-4118-BB5F-1CF6FDB7FBB6}"/>
              </a:ext>
            </a:extLst>
          </p:cNvPr>
          <p:cNvSpPr/>
          <p:nvPr/>
        </p:nvSpPr>
        <p:spPr>
          <a:xfrm>
            <a:off x="6334973" y="3012587"/>
            <a:ext cx="403101" cy="40310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24023D4B-80E4-453B-B6D4-7E8AD7433687}"/>
              </a:ext>
            </a:extLst>
          </p:cNvPr>
          <p:cNvSpPr/>
          <p:nvPr/>
        </p:nvSpPr>
        <p:spPr>
          <a:xfrm>
            <a:off x="6334973" y="2204217"/>
            <a:ext cx="403101" cy="40310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FB682B85-D60D-4346-B90A-419E0605BBCE}"/>
              </a:ext>
            </a:extLst>
          </p:cNvPr>
          <p:cNvSpPr/>
          <p:nvPr/>
        </p:nvSpPr>
        <p:spPr>
          <a:xfrm>
            <a:off x="6738074" y="2609486"/>
            <a:ext cx="403101" cy="40310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D41566FB-CF22-4D8C-9C2E-3C2DBF9C99FE}"/>
              </a:ext>
            </a:extLst>
          </p:cNvPr>
          <p:cNvSpPr/>
          <p:nvPr/>
        </p:nvSpPr>
        <p:spPr>
          <a:xfrm>
            <a:off x="7138558" y="2204217"/>
            <a:ext cx="403101" cy="40310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DB0F8141-D6B6-430D-BB70-86F374B697D8}"/>
              </a:ext>
            </a:extLst>
          </p:cNvPr>
          <p:cNvSpPr/>
          <p:nvPr/>
        </p:nvSpPr>
        <p:spPr>
          <a:xfrm>
            <a:off x="7138558" y="3010684"/>
            <a:ext cx="403101" cy="40310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DD0CA50C-E676-410C-9F6E-8421ED5FDEBA}"/>
              </a:ext>
            </a:extLst>
          </p:cNvPr>
          <p:cNvSpPr/>
          <p:nvPr/>
        </p:nvSpPr>
        <p:spPr>
          <a:xfrm>
            <a:off x="8266393" y="2267916"/>
            <a:ext cx="1060348" cy="106034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4B8CD63B-4BEA-47FB-9CAF-C81D967AE0BE}"/>
              </a:ext>
            </a:extLst>
          </p:cNvPr>
          <p:cNvSpPr/>
          <p:nvPr/>
        </p:nvSpPr>
        <p:spPr>
          <a:xfrm>
            <a:off x="8263239" y="2267916"/>
            <a:ext cx="811347" cy="685426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E562FA42-55F3-4FAE-AC12-F69C5E16B473}"/>
              </a:ext>
            </a:extLst>
          </p:cNvPr>
          <p:cNvCxnSpPr/>
          <p:nvPr/>
        </p:nvCxnSpPr>
        <p:spPr>
          <a:xfrm>
            <a:off x="9074585" y="2267916"/>
            <a:ext cx="0" cy="106034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8AC2479B-C4DF-45C3-AC65-F9638D644C96}"/>
              </a:ext>
            </a:extLst>
          </p:cNvPr>
          <p:cNvCxnSpPr>
            <a:cxnSpLocks/>
          </p:cNvCxnSpPr>
          <p:nvPr/>
        </p:nvCxnSpPr>
        <p:spPr>
          <a:xfrm rot="5400000">
            <a:off x="8790886" y="2420316"/>
            <a:ext cx="0" cy="106034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6" name="Table 115">
            <a:extLst>
              <a:ext uri="{FF2B5EF4-FFF2-40B4-BE49-F238E27FC236}">
                <a16:creationId xmlns:a16="http://schemas.microsoft.com/office/drawing/2014/main" id="{F90E43B3-D8FF-4D59-8B00-A87D5E219806}"/>
              </a:ext>
            </a:extLst>
          </p:cNvPr>
          <p:cNvGraphicFramePr>
            <a:graphicFrameLocks noGrp="1"/>
          </p:cNvGraphicFramePr>
          <p:nvPr/>
        </p:nvGraphicFramePr>
        <p:xfrm>
          <a:off x="4376927" y="4394863"/>
          <a:ext cx="1388874" cy="5701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7218">
                  <a:extLst>
                    <a:ext uri="{9D8B030D-6E8A-4147-A177-3AD203B41FA5}">
                      <a16:colId xmlns:a16="http://schemas.microsoft.com/office/drawing/2014/main" val="1149984787"/>
                    </a:ext>
                  </a:extLst>
                </a:gridCol>
                <a:gridCol w="347219">
                  <a:extLst>
                    <a:ext uri="{9D8B030D-6E8A-4147-A177-3AD203B41FA5}">
                      <a16:colId xmlns:a16="http://schemas.microsoft.com/office/drawing/2014/main" val="4114424247"/>
                    </a:ext>
                  </a:extLst>
                </a:gridCol>
                <a:gridCol w="347219">
                  <a:extLst>
                    <a:ext uri="{9D8B030D-6E8A-4147-A177-3AD203B41FA5}">
                      <a16:colId xmlns:a16="http://schemas.microsoft.com/office/drawing/2014/main" val="3217915090"/>
                    </a:ext>
                  </a:extLst>
                </a:gridCol>
                <a:gridCol w="347218">
                  <a:extLst>
                    <a:ext uri="{9D8B030D-6E8A-4147-A177-3AD203B41FA5}">
                      <a16:colId xmlns:a16="http://schemas.microsoft.com/office/drawing/2014/main" val="284366856"/>
                    </a:ext>
                  </a:extLst>
                </a:gridCol>
              </a:tblGrid>
              <a:tr h="570194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3258988"/>
                  </a:ext>
                </a:extLst>
              </a:tr>
            </a:tbl>
          </a:graphicData>
        </a:graphic>
      </p:graphicFrame>
      <p:sp>
        <p:nvSpPr>
          <p:cNvPr id="117" name="Isosceles Triangle 116">
            <a:extLst>
              <a:ext uri="{FF2B5EF4-FFF2-40B4-BE49-F238E27FC236}">
                <a16:creationId xmlns:a16="http://schemas.microsoft.com/office/drawing/2014/main" id="{71D44469-3984-475A-9C0A-478A673975CE}"/>
              </a:ext>
            </a:extLst>
          </p:cNvPr>
          <p:cNvSpPr/>
          <p:nvPr/>
        </p:nvSpPr>
        <p:spPr>
          <a:xfrm>
            <a:off x="6286784" y="4076034"/>
            <a:ext cx="1268200" cy="1093276"/>
          </a:xfrm>
          <a:prstGeom prst="triangl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Isosceles Triangle 117">
            <a:extLst>
              <a:ext uri="{FF2B5EF4-FFF2-40B4-BE49-F238E27FC236}">
                <a16:creationId xmlns:a16="http://schemas.microsoft.com/office/drawing/2014/main" id="{8311B865-0008-42E5-B86A-3154BADEA345}"/>
              </a:ext>
            </a:extLst>
          </p:cNvPr>
          <p:cNvSpPr/>
          <p:nvPr/>
        </p:nvSpPr>
        <p:spPr>
          <a:xfrm>
            <a:off x="6286784" y="4616518"/>
            <a:ext cx="641240" cy="552793"/>
          </a:xfrm>
          <a:prstGeom prst="triangl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Isosceles Triangle 120">
            <a:extLst>
              <a:ext uri="{FF2B5EF4-FFF2-40B4-BE49-F238E27FC236}">
                <a16:creationId xmlns:a16="http://schemas.microsoft.com/office/drawing/2014/main" id="{F452646F-9D39-4A8F-8C0D-01EF35E681FC}"/>
              </a:ext>
            </a:extLst>
          </p:cNvPr>
          <p:cNvSpPr/>
          <p:nvPr/>
        </p:nvSpPr>
        <p:spPr>
          <a:xfrm>
            <a:off x="6928586" y="4616517"/>
            <a:ext cx="641240" cy="552793"/>
          </a:xfrm>
          <a:prstGeom prst="triangl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Isosceles Triangle 121">
            <a:extLst>
              <a:ext uri="{FF2B5EF4-FFF2-40B4-BE49-F238E27FC236}">
                <a16:creationId xmlns:a16="http://schemas.microsoft.com/office/drawing/2014/main" id="{A50D54C9-1287-4377-918B-41A7382973A1}"/>
              </a:ext>
            </a:extLst>
          </p:cNvPr>
          <p:cNvSpPr/>
          <p:nvPr/>
        </p:nvSpPr>
        <p:spPr>
          <a:xfrm>
            <a:off x="6607404" y="4063723"/>
            <a:ext cx="641240" cy="552793"/>
          </a:xfrm>
          <a:prstGeom prst="triangl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Isosceles Triangle 122">
            <a:extLst>
              <a:ext uri="{FF2B5EF4-FFF2-40B4-BE49-F238E27FC236}">
                <a16:creationId xmlns:a16="http://schemas.microsoft.com/office/drawing/2014/main" id="{D65D0AA2-CA81-4DC0-AB31-025BD3D9568C}"/>
              </a:ext>
            </a:extLst>
          </p:cNvPr>
          <p:cNvSpPr/>
          <p:nvPr/>
        </p:nvSpPr>
        <p:spPr>
          <a:xfrm flipV="1">
            <a:off x="6607404" y="4622480"/>
            <a:ext cx="641240" cy="552793"/>
          </a:xfrm>
          <a:prstGeom prst="triangl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1" name="Picture 130">
            <a:extLst>
              <a:ext uri="{FF2B5EF4-FFF2-40B4-BE49-F238E27FC236}">
                <a16:creationId xmlns:a16="http://schemas.microsoft.com/office/drawing/2014/main" id="{5338873C-7F29-4895-8A76-B4FA3139A6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1167" y="2985907"/>
            <a:ext cx="719204" cy="665579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43AFAA42-9BDA-472B-BDC4-DEE9BFDD04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0121" y="2976442"/>
            <a:ext cx="684506" cy="684506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AA01C215-59D0-42E6-B010-C1B35487A7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34798" y="2976442"/>
            <a:ext cx="684506" cy="684506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72A97822-1C18-45EA-A34C-AAC3855BFE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10231" y="2976442"/>
            <a:ext cx="684506" cy="684506"/>
          </a:xfrm>
          <a:prstGeom prst="rect">
            <a:avLst/>
          </a:prstGeom>
        </p:spPr>
      </p:pic>
      <p:graphicFrame>
        <p:nvGraphicFramePr>
          <p:cNvPr id="136" name="Table 135">
            <a:extLst>
              <a:ext uri="{FF2B5EF4-FFF2-40B4-BE49-F238E27FC236}">
                <a16:creationId xmlns:a16="http://schemas.microsoft.com/office/drawing/2014/main" id="{CB56EB09-FD00-481B-AA76-05354B244644}"/>
              </a:ext>
            </a:extLst>
          </p:cNvPr>
          <p:cNvGraphicFramePr>
            <a:graphicFrameLocks noGrp="1"/>
          </p:cNvGraphicFramePr>
          <p:nvPr/>
        </p:nvGraphicFramePr>
        <p:xfrm>
          <a:off x="2765393" y="4101024"/>
          <a:ext cx="906727" cy="11578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6727">
                  <a:extLst>
                    <a:ext uri="{9D8B030D-6E8A-4147-A177-3AD203B41FA5}">
                      <a16:colId xmlns:a16="http://schemas.microsoft.com/office/drawing/2014/main" val="1149984787"/>
                    </a:ext>
                  </a:extLst>
                </a:gridCol>
              </a:tblGrid>
              <a:tr h="289468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1458323"/>
                  </a:ext>
                </a:extLst>
              </a:tr>
              <a:tr h="289468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2829154"/>
                  </a:ext>
                </a:extLst>
              </a:tr>
              <a:tr h="289468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7311387"/>
                  </a:ext>
                </a:extLst>
              </a:tr>
              <a:tr h="289468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475196"/>
                  </a:ext>
                </a:extLst>
              </a:tr>
            </a:tbl>
          </a:graphicData>
        </a:graphic>
      </p:graphicFrame>
      <p:pic>
        <p:nvPicPr>
          <p:cNvPr id="138" name="Picture 137">
            <a:extLst>
              <a:ext uri="{FF2B5EF4-FFF2-40B4-BE49-F238E27FC236}">
                <a16:creationId xmlns:a16="http://schemas.microsoft.com/office/drawing/2014/main" id="{578FFE17-2C45-467D-A718-002C586144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3581291" y="4892913"/>
            <a:ext cx="1597999" cy="1117367"/>
          </a:xfrm>
          <a:prstGeom prst="rect">
            <a:avLst/>
          </a:prstGeom>
        </p:spPr>
      </p:pic>
      <p:pic>
        <p:nvPicPr>
          <p:cNvPr id="139" name="Picture 138">
            <a:extLst>
              <a:ext uri="{FF2B5EF4-FFF2-40B4-BE49-F238E27FC236}">
                <a16:creationId xmlns:a16="http://schemas.microsoft.com/office/drawing/2014/main" id="{3BBBC27D-3AFF-471E-8270-ED98D681A0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8230" y="4998453"/>
            <a:ext cx="684506" cy="684506"/>
          </a:xfrm>
          <a:prstGeom prst="rect">
            <a:avLst/>
          </a:prstGeom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FE673143-2233-4D00-8CA5-02565E5D56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9045" y="5007918"/>
            <a:ext cx="719204" cy="665579"/>
          </a:xfrm>
          <a:prstGeom prst="rect">
            <a:avLst/>
          </a:prstGeom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3C48E583-42BA-424B-BC4A-D7425687A6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2772" y="5007918"/>
            <a:ext cx="719204" cy="665579"/>
          </a:xfrm>
          <a:prstGeom prst="rect">
            <a:avLst/>
          </a:prstGeom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id="{6EEF7ED5-BC88-4CA3-9DD6-886D4BF763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9633" y="5007918"/>
            <a:ext cx="719204" cy="665579"/>
          </a:xfrm>
          <a:prstGeom prst="rect">
            <a:avLst/>
          </a:prstGeom>
        </p:spPr>
      </p:pic>
      <p:pic>
        <p:nvPicPr>
          <p:cNvPr id="143" name="Picture 142">
            <a:extLst>
              <a:ext uri="{FF2B5EF4-FFF2-40B4-BE49-F238E27FC236}">
                <a16:creationId xmlns:a16="http://schemas.microsoft.com/office/drawing/2014/main" id="{D6A6310F-0743-4BE6-BECB-C8890267B4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04687" y="4998453"/>
            <a:ext cx="684506" cy="68450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609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543"/>
    </mc:Choice>
    <mc:Fallback xmlns="">
      <p:transition spd="slow" advTm="106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1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set>
                                      <p:cBhvr>
                                        <p:cTn id="23" dur="1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1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set>
                                      <p:cBhvr>
                                        <p:cTn id="53" dur="1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1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set>
                                      <p:cBhvr>
                                        <p:cTn id="64" dur="1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1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1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set>
                                      <p:cBhvr>
                                        <p:cTn id="96" dur="1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1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1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1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set>
                                      <p:cBhvr>
                                        <p:cTn id="112" dur="1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1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1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set>
                                      <p:cBhvr>
                                        <p:cTn id="142" dur="1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1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2" dur="1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set>
                                      <p:cBhvr>
                                        <p:cTn id="153" dur="1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4" dur="1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 tmFilter="0, 0; .2, .5; .8, .5; 1, 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9" dur="250" autoRev="1" fill="hold"/>
                                        <p:tgtEl>
                                          <p:spTgt spid="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 tmFilter="0, 0; .2, .5; .8, .5; 1, 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3" dur="250" autoRev="1" fill="hold"/>
                                        <p:tgtEl>
                                          <p:spTgt spid="1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000"/>
                            </p:stCondLst>
                            <p:childTnLst>
                              <p:par>
                                <p:cTn id="16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 tmFilter="0, 0; .2, .5; .8, .5; 1, 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7" dur="250" autoRev="1" fill="hold"/>
                                        <p:tgtEl>
                                          <p:spTgt spid="1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500"/>
                            </p:stCondLst>
                            <p:childTnLst>
                              <p:par>
                                <p:cTn id="16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1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0" dur="1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set>
                                      <p:cBhvr>
                                        <p:cTn id="181" dur="1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2" dur="1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7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7" grpId="0"/>
      <p:bldP spid="87" grpId="1"/>
      <p:bldP spid="96" grpId="0" animBg="1"/>
      <p:bldP spid="97" grpId="0" animBg="1"/>
      <p:bldP spid="98" grpId="0" animBg="1"/>
      <p:bldP spid="98" grpId="1" animBg="1"/>
      <p:bldP spid="99" grpId="0" animBg="1"/>
      <p:bldP spid="102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2" grpId="0" animBg="1"/>
      <p:bldP spid="118" grpId="0" animBg="1"/>
      <p:bldP spid="121" grpId="0" animBg="1"/>
      <p:bldP spid="122" grpId="0" animBg="1"/>
      <p:bldP spid="1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8" name="Table 107">
            <a:extLst>
              <a:ext uri="{FF2B5EF4-FFF2-40B4-BE49-F238E27FC236}">
                <a16:creationId xmlns:a16="http://schemas.microsoft.com/office/drawing/2014/main" id="{813A9A8B-4DCB-47C5-909B-BDA1849A830E}"/>
              </a:ext>
            </a:extLst>
          </p:cNvPr>
          <p:cNvGraphicFramePr>
            <a:graphicFrameLocks noGrp="1"/>
          </p:cNvGraphicFramePr>
          <p:nvPr/>
        </p:nvGraphicFramePr>
        <p:xfrm>
          <a:off x="2754003" y="1693881"/>
          <a:ext cx="6096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3813706657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86600327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756895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176419598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9125396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42633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5962533"/>
                  </a:ext>
                </a:extLst>
              </a:tr>
            </a:tbl>
          </a:graphicData>
        </a:graphic>
      </p:graphicFrame>
      <p:sp>
        <p:nvSpPr>
          <p:cNvPr id="109" name="TextBox 108">
            <a:extLst>
              <a:ext uri="{FF2B5EF4-FFF2-40B4-BE49-F238E27FC236}">
                <a16:creationId xmlns:a16="http://schemas.microsoft.com/office/drawing/2014/main" id="{75B29F3A-75C5-45FE-BE66-5C71574CAA32}"/>
              </a:ext>
            </a:extLst>
          </p:cNvPr>
          <p:cNvSpPr txBox="1"/>
          <p:nvPr/>
        </p:nvSpPr>
        <p:spPr>
          <a:xfrm>
            <a:off x="2531815" y="1190738"/>
            <a:ext cx="444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3200" dirty="0"/>
              <a:t>0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7A379CAD-2CBC-4B79-83E0-44B7FDF2FA53}"/>
              </a:ext>
            </a:extLst>
          </p:cNvPr>
          <p:cNvSpPr txBox="1"/>
          <p:nvPr/>
        </p:nvSpPr>
        <p:spPr>
          <a:xfrm>
            <a:off x="3754560" y="1190738"/>
            <a:ext cx="444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3200" dirty="0"/>
              <a:t>1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85D32578-ED90-4CC2-837F-812BE4B456AF}"/>
              </a:ext>
            </a:extLst>
          </p:cNvPr>
          <p:cNvSpPr txBox="1"/>
          <p:nvPr/>
        </p:nvSpPr>
        <p:spPr>
          <a:xfrm>
            <a:off x="4972674" y="1190738"/>
            <a:ext cx="444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3200" dirty="0"/>
              <a:t>2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689861E4-77B7-40AF-A981-692ADC7BF181}"/>
              </a:ext>
            </a:extLst>
          </p:cNvPr>
          <p:cNvSpPr txBox="1"/>
          <p:nvPr/>
        </p:nvSpPr>
        <p:spPr>
          <a:xfrm>
            <a:off x="6195419" y="1190738"/>
            <a:ext cx="444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3200" dirty="0"/>
              <a:t>3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66A4B5BC-F758-4F71-B217-E05EF2528C84}"/>
              </a:ext>
            </a:extLst>
          </p:cNvPr>
          <p:cNvSpPr txBox="1"/>
          <p:nvPr/>
        </p:nvSpPr>
        <p:spPr>
          <a:xfrm>
            <a:off x="7408902" y="1190738"/>
            <a:ext cx="444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3200" dirty="0"/>
              <a:t>4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A5B52EC9-5FBB-40F6-9C61-B99473498D82}"/>
              </a:ext>
            </a:extLst>
          </p:cNvPr>
          <p:cNvSpPr txBox="1"/>
          <p:nvPr/>
        </p:nvSpPr>
        <p:spPr>
          <a:xfrm>
            <a:off x="8631647" y="1190738"/>
            <a:ext cx="444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3200" dirty="0"/>
              <a:t>5</a:t>
            </a:r>
          </a:p>
        </p:txBody>
      </p:sp>
      <p:graphicFrame>
        <p:nvGraphicFramePr>
          <p:cNvPr id="116" name="Table 115">
            <a:extLst>
              <a:ext uri="{FF2B5EF4-FFF2-40B4-BE49-F238E27FC236}">
                <a16:creationId xmlns:a16="http://schemas.microsoft.com/office/drawing/2014/main" id="{1AABFABF-0398-4FA1-9B63-983AF922915F}"/>
              </a:ext>
            </a:extLst>
          </p:cNvPr>
          <p:cNvGraphicFramePr>
            <a:graphicFrameLocks noGrp="1"/>
          </p:cNvGraphicFramePr>
          <p:nvPr/>
        </p:nvGraphicFramePr>
        <p:xfrm>
          <a:off x="2754003" y="1693881"/>
          <a:ext cx="12192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38137066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42633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5962533"/>
                  </a:ext>
                </a:extLst>
              </a:tr>
            </a:tbl>
          </a:graphicData>
        </a:graphic>
      </p:graphicFrame>
      <p:graphicFrame>
        <p:nvGraphicFramePr>
          <p:cNvPr id="118" name="Table 117">
            <a:extLst>
              <a:ext uri="{FF2B5EF4-FFF2-40B4-BE49-F238E27FC236}">
                <a16:creationId xmlns:a16="http://schemas.microsoft.com/office/drawing/2014/main" id="{7F904E68-864F-43F9-B681-B8745508FB96}"/>
              </a:ext>
            </a:extLst>
          </p:cNvPr>
          <p:cNvGraphicFramePr>
            <a:graphicFrameLocks noGrp="1"/>
          </p:cNvGraphicFramePr>
          <p:nvPr/>
        </p:nvGraphicFramePr>
        <p:xfrm>
          <a:off x="2754003" y="3779707"/>
          <a:ext cx="6096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38137066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42633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5962533"/>
                  </a:ext>
                </a:extLst>
              </a:tr>
            </a:tbl>
          </a:graphicData>
        </a:graphic>
      </p:graphicFrame>
      <p:graphicFrame>
        <p:nvGraphicFramePr>
          <p:cNvPr id="119" name="Table 118">
            <a:extLst>
              <a:ext uri="{FF2B5EF4-FFF2-40B4-BE49-F238E27FC236}">
                <a16:creationId xmlns:a16="http://schemas.microsoft.com/office/drawing/2014/main" id="{C698E644-5F45-42AD-9B13-DB73613D4D85}"/>
              </a:ext>
            </a:extLst>
          </p:cNvPr>
          <p:cNvGraphicFramePr>
            <a:graphicFrameLocks noGrp="1"/>
          </p:cNvGraphicFramePr>
          <p:nvPr/>
        </p:nvGraphicFramePr>
        <p:xfrm>
          <a:off x="2754003" y="1693881"/>
          <a:ext cx="12192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38137066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42633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5962533"/>
                  </a:ext>
                </a:extLst>
              </a:tr>
            </a:tbl>
          </a:graphicData>
        </a:graphic>
      </p:graphicFrame>
      <p:graphicFrame>
        <p:nvGraphicFramePr>
          <p:cNvPr id="120" name="Table 119">
            <a:extLst>
              <a:ext uri="{FF2B5EF4-FFF2-40B4-BE49-F238E27FC236}">
                <a16:creationId xmlns:a16="http://schemas.microsoft.com/office/drawing/2014/main" id="{DD0ACDEB-6EAE-490E-B5BB-F2F024FEA2C1}"/>
              </a:ext>
            </a:extLst>
          </p:cNvPr>
          <p:cNvGraphicFramePr>
            <a:graphicFrameLocks noGrp="1"/>
          </p:cNvGraphicFramePr>
          <p:nvPr/>
        </p:nvGraphicFramePr>
        <p:xfrm>
          <a:off x="2754003" y="3779707"/>
          <a:ext cx="6096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3813706657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164107526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539996507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2491278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42633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5962533"/>
                  </a:ext>
                </a:extLst>
              </a:tr>
            </a:tbl>
          </a:graphicData>
        </a:graphic>
      </p:graphicFrame>
      <p:sp>
        <p:nvSpPr>
          <p:cNvPr id="121" name="TextBox 120">
            <a:extLst>
              <a:ext uri="{FF2B5EF4-FFF2-40B4-BE49-F238E27FC236}">
                <a16:creationId xmlns:a16="http://schemas.microsoft.com/office/drawing/2014/main" id="{48E6CD7E-DA72-4189-BF23-58C44ED1F9C5}"/>
              </a:ext>
            </a:extLst>
          </p:cNvPr>
          <p:cNvSpPr txBox="1"/>
          <p:nvPr/>
        </p:nvSpPr>
        <p:spPr>
          <a:xfrm>
            <a:off x="2534272" y="3299528"/>
            <a:ext cx="444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3200" dirty="0">
                <a:solidFill>
                  <a:schemeClr val="accent1"/>
                </a:solidFill>
              </a:rPr>
              <a:t>0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90EC60CB-50A3-45D1-9089-3F89C204BF60}"/>
              </a:ext>
            </a:extLst>
          </p:cNvPr>
          <p:cNvSpPr txBox="1"/>
          <p:nvPr/>
        </p:nvSpPr>
        <p:spPr>
          <a:xfrm>
            <a:off x="8627811" y="3299528"/>
            <a:ext cx="444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3200" dirty="0">
                <a:solidFill>
                  <a:schemeClr val="accent1"/>
                </a:solidFill>
              </a:rPr>
              <a:t>1</a:t>
            </a:r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F911783C-AFDA-4979-9F10-4AEEE7C9CD54}"/>
              </a:ext>
            </a:extLst>
          </p:cNvPr>
          <p:cNvSpPr/>
          <p:nvPr/>
        </p:nvSpPr>
        <p:spPr>
          <a:xfrm>
            <a:off x="3852334" y="2534810"/>
            <a:ext cx="241738" cy="24173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92E21296-BBCA-49AE-BD75-D7E9375DCFFE}"/>
              </a:ext>
            </a:extLst>
          </p:cNvPr>
          <p:cNvSpPr/>
          <p:nvPr/>
        </p:nvSpPr>
        <p:spPr>
          <a:xfrm>
            <a:off x="4917771" y="2544736"/>
            <a:ext cx="241738" cy="24173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7BFA217A-6D75-4068-B8A5-B6AA1D2006A7}"/>
              </a:ext>
            </a:extLst>
          </p:cNvPr>
          <p:cNvSpPr/>
          <p:nvPr/>
        </p:nvSpPr>
        <p:spPr>
          <a:xfrm>
            <a:off x="5203766" y="2544736"/>
            <a:ext cx="241738" cy="24173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81938C90-67A5-4401-BE9E-9BF6ECA781BC}"/>
              </a:ext>
            </a:extLst>
          </p:cNvPr>
          <p:cNvSpPr/>
          <p:nvPr/>
        </p:nvSpPr>
        <p:spPr>
          <a:xfrm>
            <a:off x="6133898" y="2550581"/>
            <a:ext cx="241738" cy="24173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C81DE642-BB76-458C-897C-4BD9B1F290DA}"/>
              </a:ext>
            </a:extLst>
          </p:cNvPr>
          <p:cNvSpPr/>
          <p:nvPr/>
        </p:nvSpPr>
        <p:spPr>
          <a:xfrm>
            <a:off x="6417611" y="2550581"/>
            <a:ext cx="241738" cy="24173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1A5E3030-77C5-422B-B937-4A23C52DF81D}"/>
              </a:ext>
            </a:extLst>
          </p:cNvPr>
          <p:cNvSpPr/>
          <p:nvPr/>
        </p:nvSpPr>
        <p:spPr>
          <a:xfrm>
            <a:off x="6133898" y="2817836"/>
            <a:ext cx="241738" cy="24173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5EF5D364-3443-4A98-929A-7E582370DAC7}"/>
              </a:ext>
            </a:extLst>
          </p:cNvPr>
          <p:cNvSpPr/>
          <p:nvPr/>
        </p:nvSpPr>
        <p:spPr>
          <a:xfrm>
            <a:off x="7345099" y="2546752"/>
            <a:ext cx="241738" cy="24173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FFC5110E-A659-449A-942F-EC0AEC4DDEF8}"/>
              </a:ext>
            </a:extLst>
          </p:cNvPr>
          <p:cNvSpPr/>
          <p:nvPr/>
        </p:nvSpPr>
        <p:spPr>
          <a:xfrm>
            <a:off x="7631094" y="2540907"/>
            <a:ext cx="241738" cy="24173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54D12EDC-AFF2-4B2B-BE25-26AD2946A36C}"/>
              </a:ext>
            </a:extLst>
          </p:cNvPr>
          <p:cNvSpPr/>
          <p:nvPr/>
        </p:nvSpPr>
        <p:spPr>
          <a:xfrm>
            <a:off x="7345099" y="2817836"/>
            <a:ext cx="241738" cy="24173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76837607-7E20-4A59-A58F-9D84680A9191}"/>
              </a:ext>
            </a:extLst>
          </p:cNvPr>
          <p:cNvSpPr/>
          <p:nvPr/>
        </p:nvSpPr>
        <p:spPr>
          <a:xfrm>
            <a:off x="7631094" y="2821111"/>
            <a:ext cx="241738" cy="24173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B9117A0D-926F-4206-BD76-DD13B1B62573}"/>
              </a:ext>
            </a:extLst>
          </p:cNvPr>
          <p:cNvSpPr/>
          <p:nvPr/>
        </p:nvSpPr>
        <p:spPr>
          <a:xfrm>
            <a:off x="8556300" y="2546752"/>
            <a:ext cx="241738" cy="24173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ADD6A7C9-A194-4ABA-8CE8-B6618DD0AEB0}"/>
              </a:ext>
            </a:extLst>
          </p:cNvPr>
          <p:cNvSpPr/>
          <p:nvPr/>
        </p:nvSpPr>
        <p:spPr>
          <a:xfrm>
            <a:off x="8844306" y="2544736"/>
            <a:ext cx="241738" cy="24173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4397DD5D-CD65-480F-80A4-063A8FA33C30}"/>
              </a:ext>
            </a:extLst>
          </p:cNvPr>
          <p:cNvSpPr/>
          <p:nvPr/>
        </p:nvSpPr>
        <p:spPr>
          <a:xfrm>
            <a:off x="8556300" y="2822784"/>
            <a:ext cx="241738" cy="24173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FE8954C0-DEAE-4309-9AE5-DAB0B38D2F8D}"/>
              </a:ext>
            </a:extLst>
          </p:cNvPr>
          <p:cNvSpPr/>
          <p:nvPr/>
        </p:nvSpPr>
        <p:spPr>
          <a:xfrm>
            <a:off x="8844306" y="2825729"/>
            <a:ext cx="241738" cy="24173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C64AF8A0-1557-42AD-85ED-544C7AB5E886}"/>
              </a:ext>
            </a:extLst>
          </p:cNvPr>
          <p:cNvSpPr/>
          <p:nvPr/>
        </p:nvSpPr>
        <p:spPr>
          <a:xfrm>
            <a:off x="9128290" y="2534810"/>
            <a:ext cx="241738" cy="24173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3DBA8B05-E18A-4E53-A4C7-112A519F7CD2}"/>
              </a:ext>
            </a:extLst>
          </p:cNvPr>
          <p:cNvSpPr/>
          <p:nvPr/>
        </p:nvSpPr>
        <p:spPr>
          <a:xfrm>
            <a:off x="8424079" y="4575643"/>
            <a:ext cx="851849" cy="85184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51FA945D-FF8F-4034-9F70-8E95CE58273C}"/>
              </a:ext>
            </a:extLst>
          </p:cNvPr>
          <p:cNvCxnSpPr/>
          <p:nvPr/>
        </p:nvCxnSpPr>
        <p:spPr>
          <a:xfrm>
            <a:off x="2754003" y="3948527"/>
            <a:ext cx="1511808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E764784C-A62E-40CA-83D4-768C691E6D84}"/>
              </a:ext>
            </a:extLst>
          </p:cNvPr>
          <p:cNvCxnSpPr/>
          <p:nvPr/>
        </p:nvCxnSpPr>
        <p:spPr>
          <a:xfrm>
            <a:off x="4282736" y="3948527"/>
            <a:ext cx="1511808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6A659624-D4F3-44F4-B81F-7FF177E9D287}"/>
              </a:ext>
            </a:extLst>
          </p:cNvPr>
          <p:cNvCxnSpPr/>
          <p:nvPr/>
        </p:nvCxnSpPr>
        <p:spPr>
          <a:xfrm>
            <a:off x="5812027" y="3948527"/>
            <a:ext cx="1511808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8AD5748F-9C37-4EDD-BFE6-50DE86DC0AE4}"/>
              </a:ext>
            </a:extLst>
          </p:cNvPr>
          <p:cNvCxnSpPr/>
          <p:nvPr/>
        </p:nvCxnSpPr>
        <p:spPr>
          <a:xfrm>
            <a:off x="7334474" y="3948527"/>
            <a:ext cx="1511808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892233FD-F481-4E3C-95BA-56EE30655B62}"/>
              </a:ext>
            </a:extLst>
          </p:cNvPr>
          <p:cNvCxnSpPr>
            <a:endCxn id="139" idx="0"/>
          </p:cNvCxnSpPr>
          <p:nvPr/>
        </p:nvCxnSpPr>
        <p:spPr>
          <a:xfrm flipV="1">
            <a:off x="8844307" y="4575642"/>
            <a:ext cx="5697" cy="8518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0EC72E41-1B0D-4999-8BB6-805C97BA26BB}"/>
              </a:ext>
            </a:extLst>
          </p:cNvPr>
          <p:cNvCxnSpPr>
            <a:cxnSpLocks/>
            <a:stCxn id="139" idx="6"/>
            <a:endCxn id="139" idx="2"/>
          </p:cNvCxnSpPr>
          <p:nvPr/>
        </p:nvCxnSpPr>
        <p:spPr>
          <a:xfrm flipH="1">
            <a:off x="8424079" y="5001567"/>
            <a:ext cx="85184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Oval 150">
            <a:extLst>
              <a:ext uri="{FF2B5EF4-FFF2-40B4-BE49-F238E27FC236}">
                <a16:creationId xmlns:a16="http://schemas.microsoft.com/office/drawing/2014/main" id="{84AA31FB-1516-486A-80EF-584E628C3781}"/>
              </a:ext>
            </a:extLst>
          </p:cNvPr>
          <p:cNvSpPr/>
          <p:nvPr/>
        </p:nvSpPr>
        <p:spPr>
          <a:xfrm>
            <a:off x="3851115" y="4575643"/>
            <a:ext cx="851849" cy="85184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251873ED-448D-4F41-9998-2704974080B1}"/>
              </a:ext>
            </a:extLst>
          </p:cNvPr>
          <p:cNvCxnSpPr>
            <a:endCxn id="151" idx="0"/>
          </p:cNvCxnSpPr>
          <p:nvPr/>
        </p:nvCxnSpPr>
        <p:spPr>
          <a:xfrm flipV="1">
            <a:off x="4271343" y="4575643"/>
            <a:ext cx="5697" cy="85184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A39ED03B-F2AF-4C46-8E7C-0619BB61A2DB}"/>
              </a:ext>
            </a:extLst>
          </p:cNvPr>
          <p:cNvCxnSpPr>
            <a:cxnSpLocks/>
            <a:stCxn id="151" idx="6"/>
            <a:endCxn id="151" idx="2"/>
          </p:cNvCxnSpPr>
          <p:nvPr/>
        </p:nvCxnSpPr>
        <p:spPr>
          <a:xfrm flipH="1">
            <a:off x="3851115" y="5001567"/>
            <a:ext cx="85184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Partial Circle 153">
            <a:extLst>
              <a:ext uri="{FF2B5EF4-FFF2-40B4-BE49-F238E27FC236}">
                <a16:creationId xmlns:a16="http://schemas.microsoft.com/office/drawing/2014/main" id="{9D2B72C7-B80E-435D-911E-E309CCB91B9E}"/>
              </a:ext>
            </a:extLst>
          </p:cNvPr>
          <p:cNvSpPr/>
          <p:nvPr/>
        </p:nvSpPr>
        <p:spPr>
          <a:xfrm>
            <a:off x="3846685" y="4574291"/>
            <a:ext cx="853200" cy="853200"/>
          </a:xfrm>
          <a:prstGeom prst="pie">
            <a:avLst>
              <a:gd name="adj1" fmla="val 10800000"/>
              <a:gd name="adj2" fmla="val 16200000"/>
            </a:avLst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A2FCAACD-E439-438A-A938-0C545FF627A6}"/>
              </a:ext>
            </a:extLst>
          </p:cNvPr>
          <p:cNvSpPr/>
          <p:nvPr/>
        </p:nvSpPr>
        <p:spPr>
          <a:xfrm>
            <a:off x="5376079" y="4575643"/>
            <a:ext cx="851849" cy="85184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5EF943D4-C336-40ED-9567-184BB9B1A1B5}"/>
              </a:ext>
            </a:extLst>
          </p:cNvPr>
          <p:cNvCxnSpPr>
            <a:endCxn id="156" idx="0"/>
          </p:cNvCxnSpPr>
          <p:nvPr/>
        </p:nvCxnSpPr>
        <p:spPr>
          <a:xfrm flipV="1">
            <a:off x="5796307" y="4575643"/>
            <a:ext cx="5697" cy="85184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8DB7AB43-F9F7-4E85-9EA3-4D55E162C11A}"/>
              </a:ext>
            </a:extLst>
          </p:cNvPr>
          <p:cNvCxnSpPr>
            <a:cxnSpLocks/>
            <a:stCxn id="156" idx="6"/>
            <a:endCxn id="156" idx="2"/>
          </p:cNvCxnSpPr>
          <p:nvPr/>
        </p:nvCxnSpPr>
        <p:spPr>
          <a:xfrm flipH="1">
            <a:off x="5376079" y="5001567"/>
            <a:ext cx="85184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Oval 158">
            <a:extLst>
              <a:ext uri="{FF2B5EF4-FFF2-40B4-BE49-F238E27FC236}">
                <a16:creationId xmlns:a16="http://schemas.microsoft.com/office/drawing/2014/main" id="{A3E3ADEC-78C1-479C-8BC4-12F4AF34FA45}"/>
              </a:ext>
            </a:extLst>
          </p:cNvPr>
          <p:cNvSpPr/>
          <p:nvPr/>
        </p:nvSpPr>
        <p:spPr>
          <a:xfrm>
            <a:off x="6908550" y="4576988"/>
            <a:ext cx="851849" cy="85184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97F6D4C1-1C6A-4D8F-85B4-3DEDD2422DD7}"/>
              </a:ext>
            </a:extLst>
          </p:cNvPr>
          <p:cNvCxnSpPr>
            <a:endCxn id="159" idx="0"/>
          </p:cNvCxnSpPr>
          <p:nvPr/>
        </p:nvCxnSpPr>
        <p:spPr>
          <a:xfrm flipV="1">
            <a:off x="7328778" y="4576987"/>
            <a:ext cx="5697" cy="8518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83C5437B-7A0F-471B-BB4A-55CD1964B9F2}"/>
              </a:ext>
            </a:extLst>
          </p:cNvPr>
          <p:cNvCxnSpPr>
            <a:cxnSpLocks/>
            <a:stCxn id="159" idx="6"/>
            <a:endCxn id="159" idx="2"/>
          </p:cNvCxnSpPr>
          <p:nvPr/>
        </p:nvCxnSpPr>
        <p:spPr>
          <a:xfrm flipH="1">
            <a:off x="6908550" y="5002912"/>
            <a:ext cx="85184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Partial Circle 161">
            <a:extLst>
              <a:ext uri="{FF2B5EF4-FFF2-40B4-BE49-F238E27FC236}">
                <a16:creationId xmlns:a16="http://schemas.microsoft.com/office/drawing/2014/main" id="{26097878-9E9C-4E07-B4B7-35137D922218}"/>
              </a:ext>
            </a:extLst>
          </p:cNvPr>
          <p:cNvSpPr/>
          <p:nvPr/>
        </p:nvSpPr>
        <p:spPr>
          <a:xfrm>
            <a:off x="5375403" y="4573940"/>
            <a:ext cx="853200" cy="853200"/>
          </a:xfrm>
          <a:prstGeom prst="pie">
            <a:avLst>
              <a:gd name="adj1" fmla="val 10800000"/>
              <a:gd name="adj2" fmla="val 16200000"/>
            </a:avLst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63" name="Partial Circle 162">
            <a:extLst>
              <a:ext uri="{FF2B5EF4-FFF2-40B4-BE49-F238E27FC236}">
                <a16:creationId xmlns:a16="http://schemas.microsoft.com/office/drawing/2014/main" id="{16B992DA-8374-41A1-ACA5-E7166282EF1C}"/>
              </a:ext>
            </a:extLst>
          </p:cNvPr>
          <p:cNvSpPr/>
          <p:nvPr/>
        </p:nvSpPr>
        <p:spPr>
          <a:xfrm rot="5400000">
            <a:off x="5373548" y="4574461"/>
            <a:ext cx="853200" cy="853200"/>
          </a:xfrm>
          <a:prstGeom prst="pie">
            <a:avLst>
              <a:gd name="adj1" fmla="val 10800000"/>
              <a:gd name="adj2" fmla="val 16200000"/>
            </a:avLst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64" name="Partial Circle 163">
            <a:extLst>
              <a:ext uri="{FF2B5EF4-FFF2-40B4-BE49-F238E27FC236}">
                <a16:creationId xmlns:a16="http://schemas.microsoft.com/office/drawing/2014/main" id="{A0574A63-E8C2-4EFD-8B55-DF7E3E56898D}"/>
              </a:ext>
            </a:extLst>
          </p:cNvPr>
          <p:cNvSpPr/>
          <p:nvPr/>
        </p:nvSpPr>
        <p:spPr>
          <a:xfrm>
            <a:off x="6908549" y="4576987"/>
            <a:ext cx="853200" cy="853200"/>
          </a:xfrm>
          <a:prstGeom prst="pie">
            <a:avLst>
              <a:gd name="adj1" fmla="val 10800000"/>
              <a:gd name="adj2" fmla="val 16200000"/>
            </a:avLst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65" name="Partial Circle 164">
            <a:extLst>
              <a:ext uri="{FF2B5EF4-FFF2-40B4-BE49-F238E27FC236}">
                <a16:creationId xmlns:a16="http://schemas.microsoft.com/office/drawing/2014/main" id="{6540D4D3-5FFD-4974-AA03-691E51F06DE5}"/>
              </a:ext>
            </a:extLst>
          </p:cNvPr>
          <p:cNvSpPr/>
          <p:nvPr/>
        </p:nvSpPr>
        <p:spPr>
          <a:xfrm rot="5400000">
            <a:off x="6908549" y="4576987"/>
            <a:ext cx="853200" cy="853200"/>
          </a:xfrm>
          <a:prstGeom prst="pie">
            <a:avLst>
              <a:gd name="adj1" fmla="val 10800000"/>
              <a:gd name="adj2" fmla="val 16200000"/>
            </a:avLst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66" name="Partial Circle 165">
            <a:extLst>
              <a:ext uri="{FF2B5EF4-FFF2-40B4-BE49-F238E27FC236}">
                <a16:creationId xmlns:a16="http://schemas.microsoft.com/office/drawing/2014/main" id="{CBD61A06-FC34-4D2F-A96C-7A58D75BCBBE}"/>
              </a:ext>
            </a:extLst>
          </p:cNvPr>
          <p:cNvSpPr/>
          <p:nvPr/>
        </p:nvSpPr>
        <p:spPr>
          <a:xfrm rot="10800000">
            <a:off x="6908550" y="4576987"/>
            <a:ext cx="853200" cy="853200"/>
          </a:xfrm>
          <a:prstGeom prst="pie">
            <a:avLst>
              <a:gd name="adj1" fmla="val 10800000"/>
              <a:gd name="adj2" fmla="val 16200000"/>
            </a:avLst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67" name="Partial Circle 166">
            <a:extLst>
              <a:ext uri="{FF2B5EF4-FFF2-40B4-BE49-F238E27FC236}">
                <a16:creationId xmlns:a16="http://schemas.microsoft.com/office/drawing/2014/main" id="{768FAF12-7A32-4CB0-A169-953A176C8708}"/>
              </a:ext>
            </a:extLst>
          </p:cNvPr>
          <p:cNvSpPr/>
          <p:nvPr/>
        </p:nvSpPr>
        <p:spPr>
          <a:xfrm>
            <a:off x="8424078" y="4575642"/>
            <a:ext cx="853200" cy="853200"/>
          </a:xfrm>
          <a:prstGeom prst="pie">
            <a:avLst>
              <a:gd name="adj1" fmla="val 10800000"/>
              <a:gd name="adj2" fmla="val 16200000"/>
            </a:avLst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68" name="Partial Circle 167">
            <a:extLst>
              <a:ext uri="{FF2B5EF4-FFF2-40B4-BE49-F238E27FC236}">
                <a16:creationId xmlns:a16="http://schemas.microsoft.com/office/drawing/2014/main" id="{DBBBFFFC-C15C-4BA6-B62C-0E07AC7EE617}"/>
              </a:ext>
            </a:extLst>
          </p:cNvPr>
          <p:cNvSpPr/>
          <p:nvPr/>
        </p:nvSpPr>
        <p:spPr>
          <a:xfrm rot="5400000">
            <a:off x="8424078" y="4575642"/>
            <a:ext cx="853200" cy="853200"/>
          </a:xfrm>
          <a:prstGeom prst="pie">
            <a:avLst>
              <a:gd name="adj1" fmla="val 10800000"/>
              <a:gd name="adj2" fmla="val 16200000"/>
            </a:avLst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69" name="Partial Circle 168">
            <a:extLst>
              <a:ext uri="{FF2B5EF4-FFF2-40B4-BE49-F238E27FC236}">
                <a16:creationId xmlns:a16="http://schemas.microsoft.com/office/drawing/2014/main" id="{37222B6F-6B04-42ED-949E-49868ECEE076}"/>
              </a:ext>
            </a:extLst>
          </p:cNvPr>
          <p:cNvSpPr/>
          <p:nvPr/>
        </p:nvSpPr>
        <p:spPr>
          <a:xfrm rot="10800000">
            <a:off x="8424078" y="4575642"/>
            <a:ext cx="853200" cy="853200"/>
          </a:xfrm>
          <a:prstGeom prst="pie">
            <a:avLst>
              <a:gd name="adj1" fmla="val 10800000"/>
              <a:gd name="adj2" fmla="val 16200000"/>
            </a:avLst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70" name="Partial Circle 169">
            <a:extLst>
              <a:ext uri="{FF2B5EF4-FFF2-40B4-BE49-F238E27FC236}">
                <a16:creationId xmlns:a16="http://schemas.microsoft.com/office/drawing/2014/main" id="{A2A5A124-0CAB-4B65-8AC3-23D753CD5DEC}"/>
              </a:ext>
            </a:extLst>
          </p:cNvPr>
          <p:cNvSpPr/>
          <p:nvPr/>
        </p:nvSpPr>
        <p:spPr>
          <a:xfrm rot="16200000">
            <a:off x="8424078" y="4575643"/>
            <a:ext cx="853200" cy="853200"/>
          </a:xfrm>
          <a:prstGeom prst="pie">
            <a:avLst>
              <a:gd name="adj1" fmla="val 10800000"/>
              <a:gd name="adj2" fmla="val 16200000"/>
            </a:avLst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68918355-7F17-4B44-B962-FE27E7AAC93D}"/>
                  </a:ext>
                </a:extLst>
              </p:cNvPr>
              <p:cNvSpPr/>
              <p:nvPr/>
            </p:nvSpPr>
            <p:spPr>
              <a:xfrm>
                <a:off x="4094072" y="3119658"/>
                <a:ext cx="409086" cy="6692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400">
                            <a:solidFill>
                              <a:schemeClr val="accent1"/>
                            </a:solidFill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400">
                            <a:solidFill>
                              <a:schemeClr val="accent1"/>
                            </a:solidFill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400" dirty="0">
                    <a:solidFill>
                      <a:schemeClr val="accent1"/>
                    </a:solidFill>
                  </a:rPr>
                  <a:t> </a:t>
                </a:r>
                <a:endParaRPr lang="en-GB" sz="2400" dirty="0"/>
              </a:p>
            </p:txBody>
          </p:sp>
        </mc:Choice>
        <mc:Fallback xmlns=""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68918355-7F17-4B44-B962-FE27E7AAC9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4072" y="3119658"/>
                <a:ext cx="409086" cy="6692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E0A1F066-79A9-4F9D-8DDD-D2F4E4566E6B}"/>
                  </a:ext>
                </a:extLst>
              </p:cNvPr>
              <p:cNvSpPr/>
              <p:nvPr/>
            </p:nvSpPr>
            <p:spPr>
              <a:xfrm>
                <a:off x="5621465" y="3119658"/>
                <a:ext cx="409086" cy="6692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400">
                            <a:solidFill>
                              <a:schemeClr val="accent1"/>
                            </a:solidFill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400">
                            <a:solidFill>
                              <a:schemeClr val="accent1"/>
                            </a:solidFill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400" dirty="0">
                    <a:solidFill>
                      <a:schemeClr val="accent1"/>
                    </a:solidFill>
                  </a:rPr>
                  <a:t> </a:t>
                </a:r>
                <a:endParaRPr lang="en-GB" sz="2400" dirty="0"/>
              </a:p>
            </p:txBody>
          </p:sp>
        </mc:Choice>
        <mc:Fallback xmlns=""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E0A1F066-79A9-4F9D-8DDD-D2F4E4566E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1465" y="3119658"/>
                <a:ext cx="409086" cy="6692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0484EC67-AFCE-4978-9BBD-24CB4AB2411A}"/>
                  </a:ext>
                </a:extLst>
              </p:cNvPr>
              <p:cNvSpPr/>
              <p:nvPr/>
            </p:nvSpPr>
            <p:spPr>
              <a:xfrm>
                <a:off x="7145967" y="3119658"/>
                <a:ext cx="409086" cy="6692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400">
                            <a:solidFill>
                              <a:schemeClr val="accent1"/>
                            </a:solidFill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400">
                            <a:solidFill>
                              <a:schemeClr val="accent1"/>
                            </a:solidFill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400" dirty="0">
                    <a:solidFill>
                      <a:schemeClr val="accent1"/>
                    </a:solidFill>
                  </a:rPr>
                  <a:t> </a:t>
                </a:r>
                <a:endParaRPr lang="en-GB" sz="2400" dirty="0"/>
              </a:p>
            </p:txBody>
          </p:sp>
        </mc:Choice>
        <mc:Fallback xmlns=""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0484EC67-AFCE-4978-9BBD-24CB4AB241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5967" y="3119658"/>
                <a:ext cx="409086" cy="6692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4" name="Rectangle 173">
                <a:extLst>
                  <a:ext uri="{FF2B5EF4-FFF2-40B4-BE49-F238E27FC236}">
                    <a16:creationId xmlns:a16="http://schemas.microsoft.com/office/drawing/2014/main" id="{D7E4BBD9-D201-4F1B-B693-8401E3EFF94B}"/>
                  </a:ext>
                </a:extLst>
              </p:cNvPr>
              <p:cNvSpPr/>
              <p:nvPr/>
            </p:nvSpPr>
            <p:spPr>
              <a:xfrm>
                <a:off x="8114625" y="4653174"/>
                <a:ext cx="409086" cy="6692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400">
                            <a:solidFill>
                              <a:schemeClr val="accent1"/>
                            </a:solidFill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400">
                            <a:solidFill>
                              <a:schemeClr val="accent1"/>
                            </a:solidFill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400" dirty="0">
                    <a:solidFill>
                      <a:schemeClr val="accent1"/>
                    </a:solidFill>
                  </a:rPr>
                  <a:t> </a:t>
                </a:r>
                <a:endParaRPr lang="en-GB" sz="2400" dirty="0"/>
              </a:p>
            </p:txBody>
          </p:sp>
        </mc:Choice>
        <mc:Fallback xmlns="">
          <p:sp>
            <p:nvSpPr>
              <p:cNvPr id="174" name="Rectangle 173">
                <a:extLst>
                  <a:ext uri="{FF2B5EF4-FFF2-40B4-BE49-F238E27FC236}">
                    <a16:creationId xmlns:a16="http://schemas.microsoft.com/office/drawing/2014/main" id="{D7E4BBD9-D201-4F1B-B693-8401E3EFF9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4625" y="4653174"/>
                <a:ext cx="409086" cy="66928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916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446"/>
    </mc:Choice>
    <mc:Fallback xmlns="">
      <p:transition spd="slow" advTm="56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472C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472C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07407E-6 L 0.26666 0.30347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33" y="15162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4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12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48148E-6 L 0.53281 0.34213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32" y="17106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250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1" dur="250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9" dur="250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2" dur="250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5" dur="250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8" dur="250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1" dur="250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4" dur="250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9" grpId="0"/>
      <p:bldP spid="109" grpId="1"/>
      <p:bldP spid="111" grpId="0"/>
      <p:bldP spid="111" grpId="1"/>
      <p:bldP spid="112" grpId="0"/>
      <p:bldP spid="113" grpId="0"/>
      <p:bldP spid="114" grpId="0"/>
      <p:bldP spid="115" grpId="0"/>
      <p:bldP spid="121" grpId="0"/>
      <p:bldP spid="122" grpId="0"/>
      <p:bldP spid="123" grpId="0" animBg="1"/>
      <p:bldP spid="123" grpId="1" animBg="1"/>
      <p:bldP spid="123" grpId="2" animBg="1"/>
      <p:bldP spid="123" grpId="3" animBg="1"/>
      <p:bldP spid="124" grpId="0" animBg="1"/>
      <p:bldP spid="125" grpId="0" animBg="1"/>
      <p:bldP spid="126" grpId="0" animBg="1"/>
      <p:bldP spid="127" grpId="0" animBg="1"/>
      <p:bldP spid="128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51" grpId="0" animBg="1"/>
      <p:bldP spid="154" grpId="0" animBg="1"/>
      <p:bldP spid="156" grpId="0" animBg="1"/>
      <p:bldP spid="159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/>
      <p:bldP spid="172" grpId="0"/>
      <p:bldP spid="173" grpId="0"/>
      <p:bldP spid="17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9406" y="275805"/>
            <a:ext cx="747045" cy="7470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52249" y="418494"/>
            <a:ext cx="2095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Have a think</a:t>
            </a:r>
          </a:p>
        </p:txBody>
      </p:sp>
      <p:graphicFrame>
        <p:nvGraphicFramePr>
          <p:cNvPr id="54" name="Table 53">
            <a:extLst>
              <a:ext uri="{FF2B5EF4-FFF2-40B4-BE49-F238E27FC236}">
                <a16:creationId xmlns:a16="http://schemas.microsoft.com/office/drawing/2014/main" id="{A072808F-8910-4E26-8DE6-4A9F275C5825}"/>
              </a:ext>
            </a:extLst>
          </p:cNvPr>
          <p:cNvGraphicFramePr>
            <a:graphicFrameLocks noGrp="1"/>
          </p:cNvGraphicFramePr>
          <p:nvPr/>
        </p:nvGraphicFramePr>
        <p:xfrm>
          <a:off x="2875056" y="2362086"/>
          <a:ext cx="6096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3813706657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86600327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756895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176419598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9125396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42633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5962533"/>
                  </a:ext>
                </a:extLst>
              </a:tr>
            </a:tbl>
          </a:graphicData>
        </a:graphic>
      </p:graphicFrame>
      <p:sp>
        <p:nvSpPr>
          <p:cNvPr id="55" name="TextBox 54">
            <a:extLst>
              <a:ext uri="{FF2B5EF4-FFF2-40B4-BE49-F238E27FC236}">
                <a16:creationId xmlns:a16="http://schemas.microsoft.com/office/drawing/2014/main" id="{2A1E984A-D0F4-4271-9891-35530AA446E2}"/>
              </a:ext>
            </a:extLst>
          </p:cNvPr>
          <p:cNvSpPr txBox="1"/>
          <p:nvPr/>
        </p:nvSpPr>
        <p:spPr>
          <a:xfrm>
            <a:off x="2652868" y="1858943"/>
            <a:ext cx="444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3200" dirty="0"/>
              <a:t>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CB3ACFB-9E54-455A-890E-219B3747DA66}"/>
              </a:ext>
            </a:extLst>
          </p:cNvPr>
          <p:cNvSpPr txBox="1"/>
          <p:nvPr/>
        </p:nvSpPr>
        <p:spPr>
          <a:xfrm>
            <a:off x="8752700" y="1858943"/>
            <a:ext cx="444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3200" dirty="0"/>
              <a:t>1</a:t>
            </a:r>
          </a:p>
        </p:txBody>
      </p:sp>
      <p:graphicFrame>
        <p:nvGraphicFramePr>
          <p:cNvPr id="58" name="Table 57">
            <a:extLst>
              <a:ext uri="{FF2B5EF4-FFF2-40B4-BE49-F238E27FC236}">
                <a16:creationId xmlns:a16="http://schemas.microsoft.com/office/drawing/2014/main" id="{8E1C86A8-F9F6-4A33-AD0C-C1C744277204}"/>
              </a:ext>
            </a:extLst>
          </p:cNvPr>
          <p:cNvGraphicFramePr>
            <a:graphicFrameLocks noGrp="1"/>
          </p:cNvGraphicFramePr>
          <p:nvPr/>
        </p:nvGraphicFramePr>
        <p:xfrm>
          <a:off x="2875057" y="5152355"/>
          <a:ext cx="6095999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0857">
                  <a:extLst>
                    <a:ext uri="{9D8B030D-6E8A-4147-A177-3AD203B41FA5}">
                      <a16:colId xmlns:a16="http://schemas.microsoft.com/office/drawing/2014/main" val="3813706657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2086600327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37568954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3176419598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1912539669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16227507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36216528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42633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5962533"/>
                  </a:ext>
                </a:extLst>
              </a:tr>
            </a:tbl>
          </a:graphicData>
        </a:graphic>
      </p:graphicFrame>
      <p:sp>
        <p:nvSpPr>
          <p:cNvPr id="59" name="TextBox 58">
            <a:extLst>
              <a:ext uri="{FF2B5EF4-FFF2-40B4-BE49-F238E27FC236}">
                <a16:creationId xmlns:a16="http://schemas.microsoft.com/office/drawing/2014/main" id="{FD2D15DB-7D54-4188-B6AC-1B9104E7C1F9}"/>
              </a:ext>
            </a:extLst>
          </p:cNvPr>
          <p:cNvSpPr txBox="1"/>
          <p:nvPr/>
        </p:nvSpPr>
        <p:spPr>
          <a:xfrm>
            <a:off x="2652868" y="4649212"/>
            <a:ext cx="444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3200" dirty="0"/>
              <a:t>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CFAADDC-040C-436C-AB6F-02E2308CF9CB}"/>
              </a:ext>
            </a:extLst>
          </p:cNvPr>
          <p:cNvSpPr txBox="1"/>
          <p:nvPr/>
        </p:nvSpPr>
        <p:spPr>
          <a:xfrm>
            <a:off x="8752700" y="4649212"/>
            <a:ext cx="444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3200" dirty="0"/>
              <a:t>1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12B8EC6-9102-44E2-AD0C-18340C1AF3AE}"/>
              </a:ext>
            </a:extLst>
          </p:cNvPr>
          <p:cNvCxnSpPr/>
          <p:nvPr/>
        </p:nvCxnSpPr>
        <p:spPr>
          <a:xfrm>
            <a:off x="6531685" y="1966064"/>
            <a:ext cx="0" cy="39602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908E2FE8-95DC-4C0F-9B03-73F27B275D08}"/>
              </a:ext>
            </a:extLst>
          </p:cNvPr>
          <p:cNvSpPr txBox="1"/>
          <p:nvPr/>
        </p:nvSpPr>
        <p:spPr>
          <a:xfrm>
            <a:off x="2146043" y="715451"/>
            <a:ext cx="7201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What fraction is the arrow pointing to?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E8E9B829-88D2-4817-931E-1A6DDB21D2D6}"/>
                  </a:ext>
                </a:extLst>
              </p:cNvPr>
              <p:cNvSpPr txBox="1"/>
              <p:nvPr/>
            </p:nvSpPr>
            <p:spPr>
              <a:xfrm>
                <a:off x="2191513" y="3144554"/>
                <a:ext cx="7201343" cy="7653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lang="en-GB" sz="2800" dirty="0">
                    <a:solidFill>
                      <a:prstClr val="black"/>
                    </a:solidFill>
                  </a:rPr>
                  <a:t>Where would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800"/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800"/>
                          <m:t>7</m:t>
                        </m:r>
                      </m:den>
                    </m:f>
                  </m:oMath>
                </a14:m>
                <a:r>
                  <a:rPr lang="en-GB" sz="2800" dirty="0">
                    <a:solidFill>
                      <a:prstClr val="black"/>
                    </a:solidFill>
                  </a:rPr>
                  <a:t> be on this number line?</a:t>
                </a: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E8E9B829-88D2-4817-931E-1A6DDB21D2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1513" y="3144554"/>
                <a:ext cx="7201343" cy="765338"/>
              </a:xfrm>
              <a:prstGeom prst="rect">
                <a:avLst/>
              </a:prstGeom>
              <a:blipFill>
                <a:blip r:embed="rId6"/>
                <a:stretch>
                  <a:fillRect l="-1778" b="-112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46AFD183-9095-44BA-BF0E-E0E5C55131D7}"/>
              </a:ext>
            </a:extLst>
          </p:cNvPr>
          <p:cNvCxnSpPr>
            <a:cxnSpLocks/>
          </p:cNvCxnSpPr>
          <p:nvPr/>
        </p:nvCxnSpPr>
        <p:spPr>
          <a:xfrm>
            <a:off x="2875056" y="2574408"/>
            <a:ext cx="1224996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8279D534-E990-4CF3-895E-53D8D1E1A9C0}"/>
              </a:ext>
            </a:extLst>
          </p:cNvPr>
          <p:cNvCxnSpPr>
            <a:cxnSpLocks/>
          </p:cNvCxnSpPr>
          <p:nvPr/>
        </p:nvCxnSpPr>
        <p:spPr>
          <a:xfrm>
            <a:off x="4100053" y="2574408"/>
            <a:ext cx="1211119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A24A2DF4-F9C8-4045-91EE-5020E14B946B}"/>
              </a:ext>
            </a:extLst>
          </p:cNvPr>
          <p:cNvCxnSpPr>
            <a:cxnSpLocks/>
          </p:cNvCxnSpPr>
          <p:nvPr/>
        </p:nvCxnSpPr>
        <p:spPr>
          <a:xfrm>
            <a:off x="5311171" y="2574408"/>
            <a:ext cx="1220514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7E54C114-D5BE-4D72-92DC-9EEAA8FB6434}"/>
              </a:ext>
            </a:extLst>
          </p:cNvPr>
          <p:cNvCxnSpPr>
            <a:cxnSpLocks/>
          </p:cNvCxnSpPr>
          <p:nvPr/>
        </p:nvCxnSpPr>
        <p:spPr>
          <a:xfrm>
            <a:off x="6531685" y="2574408"/>
            <a:ext cx="1222822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074DB4EF-61A8-496B-989F-ADED1FCFA250}"/>
              </a:ext>
            </a:extLst>
          </p:cNvPr>
          <p:cNvCxnSpPr>
            <a:cxnSpLocks/>
          </p:cNvCxnSpPr>
          <p:nvPr/>
        </p:nvCxnSpPr>
        <p:spPr>
          <a:xfrm>
            <a:off x="7748233" y="2574408"/>
            <a:ext cx="1222822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7BBD100-0831-4565-BA01-5CCF7E59322F}"/>
                  </a:ext>
                </a:extLst>
              </p:cNvPr>
              <p:cNvSpPr/>
              <p:nvPr/>
            </p:nvSpPr>
            <p:spPr>
              <a:xfrm>
                <a:off x="6355573" y="1175623"/>
                <a:ext cx="449162" cy="7670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800">
                            <a:solidFill>
                              <a:schemeClr val="accent1"/>
                            </a:solidFill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800">
                            <a:solidFill>
                              <a:schemeClr val="accent1"/>
                            </a:solidFill>
                          </a:rPr>
                          <m:t>5</m:t>
                        </m:r>
                      </m:den>
                    </m:f>
                  </m:oMath>
                </a14:m>
                <a:r>
                  <a:rPr lang="en-GB" sz="2800" dirty="0">
                    <a:solidFill>
                      <a:prstClr val="black"/>
                    </a:solidFill>
                  </a:rPr>
                  <a:t> </a:t>
                </a:r>
                <a:endParaRPr lang="en-GB" sz="2000" dirty="0"/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7BBD100-0831-4565-BA01-5CCF7E5932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5573" y="1175623"/>
                <a:ext cx="449162" cy="76700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>
            <a:extLst>
              <a:ext uri="{FF2B5EF4-FFF2-40B4-BE49-F238E27FC236}">
                <a16:creationId xmlns:a16="http://schemas.microsoft.com/office/drawing/2014/main" id="{166DC4D0-8127-4A41-81FF-562DFD4A0866}"/>
              </a:ext>
            </a:extLst>
          </p:cNvPr>
          <p:cNvSpPr/>
          <p:nvPr/>
        </p:nvSpPr>
        <p:spPr>
          <a:xfrm>
            <a:off x="6355573" y="1240327"/>
            <a:ext cx="345876" cy="303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5634B06B-22F7-4920-9663-8D5FF66D8B1C}"/>
              </a:ext>
            </a:extLst>
          </p:cNvPr>
          <p:cNvCxnSpPr/>
          <p:nvPr/>
        </p:nvCxnSpPr>
        <p:spPr>
          <a:xfrm>
            <a:off x="3747597" y="4734031"/>
            <a:ext cx="0" cy="39602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7D727E06-5F8B-4784-ADDB-DD067CEC491F}"/>
                  </a:ext>
                </a:extLst>
              </p:cNvPr>
              <p:cNvSpPr/>
              <p:nvPr/>
            </p:nvSpPr>
            <p:spPr>
              <a:xfrm>
                <a:off x="3561963" y="3968346"/>
                <a:ext cx="449162" cy="7670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800">
                            <a:solidFill>
                              <a:schemeClr val="accent1"/>
                            </a:solidFill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800">
                            <a:solidFill>
                              <a:schemeClr val="accent1"/>
                            </a:solidFill>
                          </a:rPr>
                          <m:t>7</m:t>
                        </m:r>
                      </m:den>
                    </m:f>
                  </m:oMath>
                </a14:m>
                <a:r>
                  <a:rPr lang="en-GB" sz="2800" dirty="0">
                    <a:solidFill>
                      <a:prstClr val="black"/>
                    </a:solidFill>
                  </a:rPr>
                  <a:t> </a:t>
                </a:r>
                <a:endParaRPr lang="en-GB" sz="2000" dirty="0"/>
              </a:p>
            </p:txBody>
          </p:sp>
        </mc:Choice>
        <mc:Fallback xmlns=""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7D727E06-5F8B-4784-ADDB-DD067CEC49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1963" y="3968346"/>
                <a:ext cx="449162" cy="76700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0773A37E-FA7F-4ED4-86D2-D7B1207886A5}"/>
                  </a:ext>
                </a:extLst>
              </p:cNvPr>
              <p:cNvSpPr/>
              <p:nvPr/>
            </p:nvSpPr>
            <p:spPr>
              <a:xfrm>
                <a:off x="4428083" y="3968346"/>
                <a:ext cx="449162" cy="7670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800">
                            <a:solidFill>
                              <a:schemeClr val="accent1"/>
                            </a:solidFill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800">
                            <a:solidFill>
                              <a:schemeClr val="accent1"/>
                            </a:solidFill>
                          </a:rPr>
                          <m:t>7</m:t>
                        </m:r>
                      </m:den>
                    </m:f>
                  </m:oMath>
                </a14:m>
                <a:r>
                  <a:rPr lang="en-GB" sz="2800" dirty="0">
                    <a:solidFill>
                      <a:prstClr val="black"/>
                    </a:solidFill>
                  </a:rPr>
                  <a:t> </a:t>
                </a:r>
                <a:endParaRPr lang="en-GB" sz="2000" dirty="0"/>
              </a:p>
            </p:txBody>
          </p:sp>
        </mc:Choice>
        <mc:Fallback xmlns=""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0773A37E-FA7F-4ED4-86D2-D7B1207886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8083" y="3968346"/>
                <a:ext cx="449162" cy="76700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9596327A-0FAB-404F-AB7A-A1A1898685CE}"/>
                  </a:ext>
                </a:extLst>
              </p:cNvPr>
              <p:cNvSpPr/>
              <p:nvPr/>
            </p:nvSpPr>
            <p:spPr>
              <a:xfrm>
                <a:off x="5295373" y="3971265"/>
                <a:ext cx="449162" cy="7670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800">
                            <a:solidFill>
                              <a:schemeClr val="accent1"/>
                            </a:solidFill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800">
                            <a:solidFill>
                              <a:schemeClr val="accent1"/>
                            </a:solidFill>
                          </a:rPr>
                          <m:t>7</m:t>
                        </m:r>
                      </m:den>
                    </m:f>
                  </m:oMath>
                </a14:m>
                <a:r>
                  <a:rPr lang="en-GB" sz="2800" dirty="0">
                    <a:solidFill>
                      <a:prstClr val="black"/>
                    </a:solidFill>
                  </a:rPr>
                  <a:t> </a:t>
                </a:r>
                <a:endParaRPr lang="en-GB" sz="2000" dirty="0"/>
              </a:p>
            </p:txBody>
          </p:sp>
        </mc:Choice>
        <mc:Fallback xmlns="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9596327A-0FAB-404F-AB7A-A1A1898685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5373" y="3971265"/>
                <a:ext cx="449162" cy="76700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1DA9447B-2697-4C5B-B4D9-2B3DAE3A04AB}"/>
                  </a:ext>
                </a:extLst>
              </p:cNvPr>
              <p:cNvSpPr/>
              <p:nvPr/>
            </p:nvSpPr>
            <p:spPr>
              <a:xfrm>
                <a:off x="6161493" y="3971265"/>
                <a:ext cx="449162" cy="7670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800">
                            <a:solidFill>
                              <a:schemeClr val="accent1"/>
                            </a:solidFill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800">
                            <a:solidFill>
                              <a:schemeClr val="accent1"/>
                            </a:solidFill>
                          </a:rPr>
                          <m:t>7</m:t>
                        </m:r>
                      </m:den>
                    </m:f>
                  </m:oMath>
                </a14:m>
                <a:r>
                  <a:rPr lang="en-GB" sz="2800" dirty="0">
                    <a:solidFill>
                      <a:prstClr val="black"/>
                    </a:solidFill>
                  </a:rPr>
                  <a:t> </a:t>
                </a:r>
                <a:endParaRPr lang="en-GB" sz="2000" dirty="0"/>
              </a:p>
            </p:txBody>
          </p:sp>
        </mc:Choice>
        <mc:Fallback xmlns=""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1DA9447B-2697-4C5B-B4D9-2B3DAE3A04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1493" y="3971265"/>
                <a:ext cx="449162" cy="76700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6FE7140E-46D5-4123-AAC5-75194C76C63F}"/>
                  </a:ext>
                </a:extLst>
              </p:cNvPr>
              <p:cNvSpPr/>
              <p:nvPr/>
            </p:nvSpPr>
            <p:spPr>
              <a:xfrm>
                <a:off x="7018161" y="3962679"/>
                <a:ext cx="449162" cy="7670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800">
                            <a:solidFill>
                              <a:schemeClr val="accent1"/>
                            </a:solidFill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800">
                            <a:solidFill>
                              <a:schemeClr val="accent1"/>
                            </a:solidFill>
                          </a:rPr>
                          <m:t>7</m:t>
                        </m:r>
                      </m:den>
                    </m:f>
                  </m:oMath>
                </a14:m>
                <a:r>
                  <a:rPr lang="en-GB" sz="2800" dirty="0">
                    <a:solidFill>
                      <a:prstClr val="black"/>
                    </a:solidFill>
                  </a:rPr>
                  <a:t> </a:t>
                </a:r>
                <a:endParaRPr lang="en-GB" sz="2000" dirty="0"/>
              </a:p>
            </p:txBody>
          </p:sp>
        </mc:Choice>
        <mc:Fallback xmlns=""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6FE7140E-46D5-4123-AAC5-75194C76C6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8161" y="3962679"/>
                <a:ext cx="449162" cy="76700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0409A06E-D7E7-49A4-8099-4DE75DE91824}"/>
                  </a:ext>
                </a:extLst>
              </p:cNvPr>
              <p:cNvSpPr/>
              <p:nvPr/>
            </p:nvSpPr>
            <p:spPr>
              <a:xfrm>
                <a:off x="7884281" y="3962679"/>
                <a:ext cx="449162" cy="7670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800">
                            <a:solidFill>
                              <a:schemeClr val="accent1"/>
                            </a:solidFill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800">
                            <a:solidFill>
                              <a:schemeClr val="accent1"/>
                            </a:solidFill>
                          </a:rPr>
                          <m:t>7</m:t>
                        </m:r>
                      </m:den>
                    </m:f>
                  </m:oMath>
                </a14:m>
                <a:r>
                  <a:rPr lang="en-GB" sz="2800" dirty="0">
                    <a:solidFill>
                      <a:prstClr val="black"/>
                    </a:solidFill>
                  </a:rPr>
                  <a:t> </a:t>
                </a:r>
                <a:endParaRPr lang="en-GB" sz="2000" dirty="0"/>
              </a:p>
            </p:txBody>
          </p:sp>
        </mc:Choice>
        <mc:Fallback xmlns=""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0409A06E-D7E7-49A4-8099-4DE75DE918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4281" y="3962679"/>
                <a:ext cx="449162" cy="76700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009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274"/>
    </mc:Choice>
    <mc:Fallback xmlns="">
      <p:transition spd="slow" advTm="80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0934 -2.96296E-6 " pathEditMode="relative" rAng="0" ptsTypes="AA">
                                      <p:cBhvr>
                                        <p:cTn id="8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34 -2.96296E-6 L 0.1901 -2.96296E-6 " pathEditMode="relative" rAng="0" ptsTypes="AA">
                                      <p:cBhvr>
                                        <p:cTn id="8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01 -2.96296E-6 L 0.28524 -2.96296E-6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524 -2.96296E-6 L 0.38316 -2.96296E-6 " pathEditMode="relative" rAng="0" ptsTypes="AA">
                                      <p:cBhvr>
                                        <p:cTn id="10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316 -2.96296E-6 L 0.47552 -2.96296E-6 " pathEditMode="relative" rAng="0" ptsTypes="AA">
                                      <p:cBhvr>
                                        <p:cTn id="10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1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8" grpId="1"/>
      <p:bldP spid="8" grpId="2"/>
      <p:bldP spid="59" grpId="0"/>
      <p:bldP spid="60" grpId="0"/>
      <p:bldP spid="62" grpId="0"/>
      <p:bldP spid="36" grpId="0"/>
      <p:bldP spid="37" grpId="0" animBg="1"/>
      <p:bldP spid="37" grpId="1" animBg="1"/>
      <p:bldP spid="88" grpId="0"/>
      <p:bldP spid="90" grpId="0"/>
      <p:bldP spid="91" grpId="0"/>
      <p:bldP spid="92" grpId="0"/>
      <p:bldP spid="93" grpId="0"/>
      <p:bldP spid="9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13391" t="14574" r="55108" b="4617"/>
          <a:stretch/>
        </p:blipFill>
        <p:spPr>
          <a:xfrm>
            <a:off x="1969478" y="371028"/>
            <a:ext cx="4404946" cy="63562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50212" t="14574" r="13580" b="7142"/>
          <a:stretch/>
        </p:blipFill>
        <p:spPr>
          <a:xfrm>
            <a:off x="6734908" y="371028"/>
            <a:ext cx="5225562" cy="63550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157" y="471248"/>
            <a:ext cx="2095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Questions</a:t>
            </a:r>
          </a:p>
          <a:p>
            <a:r>
              <a:rPr lang="en-GB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Set 1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80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48"/>
    </mc:Choice>
    <mc:Fallback xmlns="">
      <p:transition spd="slow" advTm="13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4" grpId="1"/>
      <p:bldP spid="4" grpId="2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6|1.3|3.8|2.9|4.1|3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5.8|0.7|3.7|2.4|4.4|7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5.8|1|2|0.9|1.3|3.8|1.7|7.8|1.1|3|8.6|1.2|1.2|10.1|0.9|3.6|8.2|0.6|3.5|0.7|6.3|1|3.6|5.5|0.9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|0.7|0.8|0.6|0.6|0.7|0.6|0.9|0.7|3.9|6.6|1.1|0.7|1|9.3|0.8|1.1|0.9|4.2|0.7|0.6|0.8|1.7|1.6|0.9|0.9|1.9|1.3|0.8|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1.6|13.1|24.5|1.1|6.1|8.4|1.3|3.1|2.7|2.3|2|2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|1.7|1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6|0.8|0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0.7|0.7"/>
</p:tagLst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1898</TotalTime>
  <Words>224</Words>
  <Application>Microsoft Office PowerPoint</Application>
  <PresentationFormat>Widescreen</PresentationFormat>
  <Paragraphs>74</Paragraphs>
  <Slides>14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Cambria Math</vt:lpstr>
      <vt:lpstr>Comic Sans MS</vt:lpstr>
      <vt:lpstr>Metropolitan</vt:lpstr>
      <vt:lpstr>Maths 02.02.21</vt:lpstr>
      <vt:lpstr>L.O: Recognise and represent fractions in different ways.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ALT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Louise Payne</dc:creator>
  <cp:lastModifiedBy>Stacy Corrigan</cp:lastModifiedBy>
  <cp:revision>110</cp:revision>
  <dcterms:created xsi:type="dcterms:W3CDTF">2021-01-04T14:29:29Z</dcterms:created>
  <dcterms:modified xsi:type="dcterms:W3CDTF">2021-01-28T09:54:39Z</dcterms:modified>
</cp:coreProperties>
</file>