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715" r:id="rId2"/>
  </p:sldMasterIdLst>
  <p:sldIdLst>
    <p:sldId id="259" r:id="rId3"/>
    <p:sldId id="256" r:id="rId4"/>
    <p:sldId id="258" r:id="rId5"/>
    <p:sldId id="257" r:id="rId6"/>
    <p:sldId id="260" r:id="rId7"/>
    <p:sldId id="373" r:id="rId8"/>
    <p:sldId id="383" r:id="rId9"/>
    <p:sldId id="365" r:id="rId10"/>
    <p:sldId id="384" r:id="rId11"/>
    <p:sldId id="385" r:id="rId12"/>
    <p:sldId id="386" r:id="rId13"/>
    <p:sldId id="387" r:id="rId14"/>
    <p:sldId id="388" r:id="rId15"/>
    <p:sldId id="379" r:id="rId16"/>
    <p:sldId id="380" r:id="rId17"/>
    <p:sldId id="381" r:id="rId18"/>
    <p:sldId id="374" r:id="rId19"/>
    <p:sldId id="375" r:id="rId20"/>
    <p:sldId id="376" r:id="rId21"/>
    <p:sldId id="377" r:id="rId22"/>
    <p:sldId id="389" r:id="rId23"/>
    <p:sldId id="378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2"/>
    <p:restoredTop sz="94632"/>
  </p:normalViewPr>
  <p:slideViewPr>
    <p:cSldViewPr snapToGrid="0" snapToObjects="1">
      <p:cViewPr varScale="1">
        <p:scale>
          <a:sx n="86" d="100"/>
          <a:sy n="86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6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6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74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00D3-3353-4685-B88F-123D6A8A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E758C-03ED-4C58-AD32-F5654CDB3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1BE92-B450-4858-9AE1-8F9BF408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70EC-3807-4130-A819-5F86B990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91F64-805F-4F9F-8190-6241771C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62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A1B-CDED-44EC-BBE1-631C0251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9FFDB-BD2B-4B00-B7EB-3DEC773B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38CCD-E6A0-4B91-8C2E-BBA011CA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44778-DD97-43D8-8FE0-0B807D56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E7E3B-AA82-454F-8E50-9F2CE8FF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4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3F29-ADCC-4D25-BAB3-49CA090C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0468A-4B16-45E1-8E7A-03DBE0A1F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499CC-398D-4DAA-AB23-50F172D6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AE9FA-F91E-4468-80C4-ABE43AFD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F30E8-D12A-470A-B7E3-49FF35D4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20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CC41-4D56-4910-88B3-57C06379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CCE0-4BDF-4FF7-96F9-C4BD62119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EB44D-738F-464C-83CF-D301A82DD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809E-E8BA-4CF1-873A-4FF748B9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4D3AA-8C43-4003-B5F8-8BF1AF45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1376E-2891-44EB-BF33-F68FBB7F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4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35F3-99C0-4BB1-84B5-28C5F7ED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78625-0114-4DFA-8104-B7242375E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6FEA8-5404-4F3D-958A-C1645F75C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A9699-5105-4A45-8869-45F9D6E2B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7F850-7C48-428A-86C2-CD004BA05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19294-0579-4ED2-A26F-60B742A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D1E1B-8ACA-4188-91A6-CBBAFAE7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41E9A-6159-4A1C-AA42-47D7473C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65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77A2-E51B-416F-BDA8-969855D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BC076-8C71-434A-B4FF-10D225AF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3E7EF-E786-4D8D-8A33-FD5F1E0B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4EA9B-C40E-45CE-A259-CF2D8368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876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29A9-6095-457F-846D-1B96B565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B4C8B-E54F-473D-B631-B36BA4E6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6BA37-2F40-4C19-B7BD-676C5040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12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0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E37E-5776-49A8-96C8-9C772705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3ABA7-CA19-469B-A1F6-6D4D6E8E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639EC-FFEC-43AA-93D4-2571120F6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7E97E-1882-4B19-8666-F96637AB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A68A5-509C-4868-B77F-B35F5741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3E99B-2341-4C17-BC24-4503E4BC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96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77FF-79FA-4C66-9F48-271DD447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3ACB2-3B90-4DA4-A95A-A0E76272E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6E8D1-0C74-425B-B73F-FC54B2542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80742-3F6A-4BBE-A7E6-32FFA03A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A2258-E166-4E4C-8D32-1AB93906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C6832-6C3C-4DCC-9082-755F9764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44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FA9C-F4E5-43D4-AC28-5C18CF6F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FC6EF-3B5B-45EC-A1AA-0636736E4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9A4A-6C0B-4A4B-8ED7-C3DCFF30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34497-4FAF-4530-A39E-967F600E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532C0-1129-4CD8-A60E-7E4FC2C0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84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5EEF0-D060-45E1-A437-93B8FF894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6D34C-5542-45BB-9335-D14BE782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B5474-4D72-41BD-B3A4-883DA51E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5E70C-72FA-488C-A27C-5616D2C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A8E6C-52CE-45F6-B4FD-6542B94D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3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5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3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7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9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3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8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02011-F119-445D-B002-D5BFA780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58610-9E62-402D-A7FE-1D91D6533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F96AA-C518-4629-8460-0B515B989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EF059-E2C0-4758-A364-59EE6589C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384B-C1B2-488D-AA7F-CF6EE461E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5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8.m4a"/><Relationship Id="rId7" Type="http://schemas.openxmlformats.org/officeDocument/2006/relationships/image" Target="../media/image23.png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9.m4a"/><Relationship Id="rId7" Type="http://schemas.openxmlformats.org/officeDocument/2006/relationships/image" Target="../media/image23.png"/><Relationship Id="rId2" Type="http://schemas.microsoft.com/office/2007/relationships/media" Target="../media/media9.m4a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10.m4a"/><Relationship Id="rId7" Type="http://schemas.openxmlformats.org/officeDocument/2006/relationships/image" Target="../media/image26.png"/><Relationship Id="rId2" Type="http://schemas.microsoft.com/office/2007/relationships/media" Target="../media/media10.m4a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2.m4a"/><Relationship Id="rId7" Type="http://schemas.openxmlformats.org/officeDocument/2006/relationships/image" Target="../media/image17.png"/><Relationship Id="rId2" Type="http://schemas.microsoft.com/office/2007/relationships/media" Target="../media/media12.m4a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7" Type="http://schemas.openxmlformats.org/officeDocument/2006/relationships/image" Target="../media/image5.png"/><Relationship Id="rId2" Type="http://schemas.microsoft.com/office/2007/relationships/media" Target="../media/media14.m4a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5.m4a"/><Relationship Id="rId7" Type="http://schemas.openxmlformats.org/officeDocument/2006/relationships/image" Target="../media/image12.png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6.m4a"/><Relationship Id="rId7" Type="http://schemas.openxmlformats.org/officeDocument/2006/relationships/image" Target="../media/image16.png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7.m4a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65F5-82BC-48D7-A5CB-5877CF873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Maths</a:t>
            </a:r>
            <a:br>
              <a:rPr lang="en-GB" dirty="0"/>
            </a:br>
            <a:r>
              <a:rPr lang="en-GB" dirty="0"/>
              <a:t>23.02.21</a:t>
            </a:r>
          </a:p>
        </p:txBody>
      </p:sp>
    </p:spTree>
    <p:extLst>
      <p:ext uri="{BB962C8B-B14F-4D97-AF65-F5344CB8AC3E}">
        <p14:creationId xmlns:p14="http://schemas.microsoft.com/office/powerpoint/2010/main" val="41080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D1AD7A-6B28-463F-9876-D141D66FDD5F}"/>
                  </a:ext>
                </a:extLst>
              </p:cNvPr>
              <p:cNvSpPr/>
              <p:nvPr/>
            </p:nvSpPr>
            <p:spPr>
              <a:xfrm>
                <a:off x="2849913" y="877678"/>
                <a:ext cx="2194832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D1AD7A-6B28-463F-9876-D141D66FD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13" y="877678"/>
                <a:ext cx="2194832" cy="810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D02B2D-39BC-46CB-ADCD-106BB6A62ACE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7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68640212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83170218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465850081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2326707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2D9AAC-A597-4717-9F42-816EA0975E45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2687774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2DF676-62A3-4244-B1E4-97702E18752A}"/>
                  </a:ext>
                </a:extLst>
              </p:cNvPr>
              <p:cNvSpPr/>
              <p:nvPr/>
            </p:nvSpPr>
            <p:spPr>
              <a:xfrm>
                <a:off x="4766803" y="879409"/>
                <a:ext cx="479618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2DF676-62A3-4244-B1E4-97702E187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03" y="879409"/>
                <a:ext cx="479618" cy="810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DF7870-11BF-45D4-BC03-3390F4337419}"/>
                  </a:ext>
                </a:extLst>
              </p:cNvPr>
              <p:cNvSpPr/>
              <p:nvPr/>
            </p:nvSpPr>
            <p:spPr>
              <a:xfrm>
                <a:off x="5119910" y="879409"/>
                <a:ext cx="1149674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DF7870-11BF-45D4-BC03-3390F4337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910" y="879409"/>
                <a:ext cx="1149674" cy="810543"/>
              </a:xfrm>
              <a:prstGeom prst="rect">
                <a:avLst/>
              </a:prstGeom>
              <a:blipFill>
                <a:blip r:embed="rId7"/>
                <a:stretch>
                  <a:fillRect b="-6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CDFD586-2129-4723-A885-A9EBE6E2CF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6850" y="970511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2E49F-90DD-4AE8-8784-EEE23700288D}"/>
              </a:ext>
            </a:extLst>
          </p:cNvPr>
          <p:cNvSpPr txBox="1"/>
          <p:nvPr/>
        </p:nvSpPr>
        <p:spPr>
          <a:xfrm>
            <a:off x="7175235" y="109271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ABA7871-2525-4313-8E95-AD3EA81DF3BF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3481372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BB0B17D-A167-4743-AB8E-304FF2BE31BD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7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68640212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83170218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465850081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2326707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3461005-6163-446C-BCD0-EDF47340BC21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2687774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9F39CE7-444F-4539-9B9F-3E6299F77CDF}"/>
              </a:ext>
            </a:extLst>
          </p:cNvPr>
          <p:cNvGraphicFramePr>
            <a:graphicFrameLocks noGrp="1"/>
          </p:cNvGraphicFramePr>
          <p:nvPr/>
        </p:nvGraphicFramePr>
        <p:xfrm>
          <a:off x="2986533" y="3481372"/>
          <a:ext cx="1816577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0E33EC4-8549-46A6-B416-7DBEC1391E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154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20"/>
    </mc:Choice>
    <mc:Fallback>
      <p:transition spd="slow" advTm="23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22448 -0.228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1145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D1AD7A-6B28-463F-9876-D141D66FDD5F}"/>
                  </a:ext>
                </a:extLst>
              </p:cNvPr>
              <p:cNvSpPr/>
              <p:nvPr/>
            </p:nvSpPr>
            <p:spPr>
              <a:xfrm>
                <a:off x="2849913" y="877678"/>
                <a:ext cx="2194832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D1AD7A-6B28-463F-9876-D141D66FD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13" y="877678"/>
                <a:ext cx="2194832" cy="810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D02B2D-39BC-46CB-ADCD-106BB6A62ACE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7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68640212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83170218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465850081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2326707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2D9AAC-A597-4717-9F42-816EA0975E45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2687774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2DF676-62A3-4244-B1E4-97702E18752A}"/>
                  </a:ext>
                </a:extLst>
              </p:cNvPr>
              <p:cNvSpPr/>
              <p:nvPr/>
            </p:nvSpPr>
            <p:spPr>
              <a:xfrm>
                <a:off x="4766803" y="879409"/>
                <a:ext cx="479618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2DF676-62A3-4244-B1E4-97702E187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03" y="879409"/>
                <a:ext cx="479618" cy="810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DF7870-11BF-45D4-BC03-3390F4337419}"/>
                  </a:ext>
                </a:extLst>
              </p:cNvPr>
              <p:cNvSpPr/>
              <p:nvPr/>
            </p:nvSpPr>
            <p:spPr>
              <a:xfrm>
                <a:off x="5119910" y="879409"/>
                <a:ext cx="1149674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DF7870-11BF-45D4-BC03-3390F4337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910" y="879409"/>
                <a:ext cx="1149674" cy="810543"/>
              </a:xfrm>
              <a:prstGeom prst="rect">
                <a:avLst/>
              </a:prstGeom>
              <a:blipFill>
                <a:blip r:embed="rId7"/>
                <a:stretch>
                  <a:fillRect b="-6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BB0B17D-A167-4743-AB8E-304FF2BE31BD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7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68640212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83170218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465850081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2326707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3461005-6163-446C-BCD0-EDF47340BC21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2687774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9F39CE7-444F-4539-9B9F-3E6299F77CDF}"/>
              </a:ext>
            </a:extLst>
          </p:cNvPr>
          <p:cNvGraphicFramePr>
            <a:graphicFrameLocks noGrp="1"/>
          </p:cNvGraphicFramePr>
          <p:nvPr/>
        </p:nvGraphicFramePr>
        <p:xfrm>
          <a:off x="5711398" y="1894177"/>
          <a:ext cx="1816577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96111D1-68B0-4CD3-A500-A7A13BC56CDC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421993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68640212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83170218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465850081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2326707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D9C612-ED7D-4F65-9D01-4C4B00283045}"/>
              </a:ext>
            </a:extLst>
          </p:cNvPr>
          <p:cNvSpPr txBox="1"/>
          <p:nvPr/>
        </p:nvSpPr>
        <p:spPr>
          <a:xfrm>
            <a:off x="7888085" y="2426163"/>
            <a:ext cx="167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Method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BC4FE-76F6-45F0-9006-1479C150106F}"/>
              </a:ext>
            </a:extLst>
          </p:cNvPr>
          <p:cNvSpPr txBox="1"/>
          <p:nvPr/>
        </p:nvSpPr>
        <p:spPr>
          <a:xfrm>
            <a:off x="7888085" y="4699555"/>
            <a:ext cx="167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Method B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5BCB237-1D38-4066-A81E-4260D7458C4B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5264581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68640212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83170218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465850081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2326707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6631DAA-D24F-44D9-92C7-EC190BD94B68}"/>
              </a:ext>
            </a:extLst>
          </p:cNvPr>
          <p:cNvGraphicFramePr>
            <a:graphicFrameLocks noGrp="1"/>
          </p:cNvGraphicFramePr>
          <p:nvPr/>
        </p:nvGraphicFramePr>
        <p:xfrm>
          <a:off x="5714150" y="4219939"/>
          <a:ext cx="908288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22326707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3D242D6-137D-4618-9E9E-3A90F8230206}"/>
              </a:ext>
            </a:extLst>
          </p:cNvPr>
          <p:cNvGraphicFramePr>
            <a:graphicFrameLocks noGrp="1"/>
          </p:cNvGraphicFramePr>
          <p:nvPr/>
        </p:nvGraphicFramePr>
        <p:xfrm>
          <a:off x="6619686" y="4219939"/>
          <a:ext cx="908288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22326707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C056257-34D2-4288-B228-4C77A861E4DF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5264581"/>
          <a:ext cx="908288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22326707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8735142-AA33-4230-8AD4-83F8A3927CFE}"/>
              </a:ext>
            </a:extLst>
          </p:cNvPr>
          <p:cNvGraphicFramePr>
            <a:graphicFrameLocks noGrp="1"/>
          </p:cNvGraphicFramePr>
          <p:nvPr/>
        </p:nvGraphicFramePr>
        <p:xfrm>
          <a:off x="3894820" y="5264581"/>
          <a:ext cx="1816577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68640212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B4FB2FD-6D41-4624-8B2D-FDD0D88BE9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03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23"/>
    </mc:Choice>
    <mc:Fallback>
      <p:transition spd="slow" advTm="15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3AF3E2A-4788-4E6C-AF7E-23D904A2ACD5}"/>
                  </a:ext>
                </a:extLst>
              </p:cNvPr>
              <p:cNvSpPr/>
              <p:nvPr/>
            </p:nvSpPr>
            <p:spPr>
              <a:xfrm>
                <a:off x="2849913" y="877678"/>
                <a:ext cx="2194832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3AF3E2A-4788-4E6C-AF7E-23D904A2A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13" y="877678"/>
                <a:ext cx="2194832" cy="810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A0C7681-E7BA-4166-B763-78D7A80D63AD}"/>
                  </a:ext>
                </a:extLst>
              </p:cNvPr>
              <p:cNvSpPr/>
              <p:nvPr/>
            </p:nvSpPr>
            <p:spPr>
              <a:xfrm>
                <a:off x="4766803" y="879408"/>
                <a:ext cx="667170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A0C7681-E7BA-4166-B763-78D7A80D6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03" y="879408"/>
                <a:ext cx="667170" cy="807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E18F5C-814E-4C09-A284-5ED9866DC460}"/>
                  </a:ext>
                </a:extLst>
              </p:cNvPr>
              <p:cNvSpPr/>
              <p:nvPr/>
            </p:nvSpPr>
            <p:spPr>
              <a:xfrm>
                <a:off x="5243279" y="879408"/>
                <a:ext cx="1149674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E18F5C-814E-4C09-A284-5ED9866DC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79" y="879408"/>
                <a:ext cx="1149674" cy="807016"/>
              </a:xfrm>
              <a:prstGeom prst="rect">
                <a:avLst/>
              </a:prstGeom>
              <a:blipFill>
                <a:blip r:embed="rId7"/>
                <a:stretch>
                  <a:fillRect b="-6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1D8C75E-84BF-4789-A6B6-9418308597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6850" y="970511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0E5ED0-052C-469A-850E-25EDC25512E5}"/>
              </a:ext>
            </a:extLst>
          </p:cNvPr>
          <p:cNvSpPr txBox="1"/>
          <p:nvPr/>
        </p:nvSpPr>
        <p:spPr>
          <a:xfrm>
            <a:off x="7175235" y="109271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A8E374-0109-4F8C-8E17-6C5B3EB86E31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7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68640212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83170218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465850081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2326707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FBDC7F-EE25-460E-B936-22129BA26D9C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2687774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0F9D2E-60D0-4F18-BFF6-DE933BED0036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3481372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E14E24-8069-4DE1-B1BA-28C17B8297D5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7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68640212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83170218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2465850081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2326707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241D5C-6A7F-40B4-9333-4E62070FACFE}"/>
              </a:ext>
            </a:extLst>
          </p:cNvPr>
          <p:cNvGraphicFramePr>
            <a:graphicFrameLocks noGrp="1"/>
          </p:cNvGraphicFramePr>
          <p:nvPr/>
        </p:nvGraphicFramePr>
        <p:xfrm>
          <a:off x="2986533" y="2687774"/>
          <a:ext cx="1816577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A317E25-9184-4337-A644-D5F51DFAD9DD}"/>
              </a:ext>
            </a:extLst>
          </p:cNvPr>
          <p:cNvGraphicFramePr>
            <a:graphicFrameLocks noGrp="1"/>
          </p:cNvGraphicFramePr>
          <p:nvPr/>
        </p:nvGraphicFramePr>
        <p:xfrm>
          <a:off x="4803110" y="2687774"/>
          <a:ext cx="1816577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6BB1AEE-CB79-45D2-B5F1-657D143DA505}"/>
              </a:ext>
            </a:extLst>
          </p:cNvPr>
          <p:cNvGraphicFramePr>
            <a:graphicFrameLocks noGrp="1"/>
          </p:cNvGraphicFramePr>
          <p:nvPr/>
        </p:nvGraphicFramePr>
        <p:xfrm>
          <a:off x="3894820" y="3481372"/>
          <a:ext cx="2724866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A832063-42DB-4BA0-BB6F-C01DC5F527D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25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12"/>
    </mc:Choice>
    <mc:Fallback>
      <p:transition spd="slow" advTm="27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07448 -0.108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07643 -0.10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6A0F2A-3D8A-44A9-9967-006477B6501F}"/>
                  </a:ext>
                </a:extLst>
              </p:cNvPr>
              <p:cNvSpPr/>
              <p:nvPr/>
            </p:nvSpPr>
            <p:spPr>
              <a:xfrm>
                <a:off x="2849914" y="877677"/>
                <a:ext cx="1819729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6A0F2A-3D8A-44A9-9967-006477B65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14" y="877677"/>
                <a:ext cx="1819729" cy="807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F53CD2-985D-44AC-92CA-28703616556A}"/>
              </a:ext>
            </a:extLst>
          </p:cNvPr>
          <p:cNvSpPr/>
          <p:nvPr/>
        </p:nvSpPr>
        <p:spPr>
          <a:xfrm>
            <a:off x="3489775" y="877677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7583FF-E695-43FF-8AFE-A2A4DF672776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1881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25C87FA-876D-4FAD-BAF5-CD782975F242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1881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A645459-7878-4E46-88DA-ED3E9E38796B}"/>
              </a:ext>
            </a:extLst>
          </p:cNvPr>
          <p:cNvSpPr/>
          <p:nvPr/>
        </p:nvSpPr>
        <p:spPr>
          <a:xfrm>
            <a:off x="2789035" y="825023"/>
            <a:ext cx="467512" cy="8731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C063AB-1B49-472A-8E69-EA9B4F76C0D8}"/>
              </a:ext>
            </a:extLst>
          </p:cNvPr>
          <p:cNvSpPr/>
          <p:nvPr/>
        </p:nvSpPr>
        <p:spPr>
          <a:xfrm>
            <a:off x="4022867" y="834287"/>
            <a:ext cx="467512" cy="8731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28287D-7EE4-4F0E-9FB1-C89DFFC06BAF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1881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54FAD13-F05E-4553-A143-A78BE1249227}"/>
              </a:ext>
            </a:extLst>
          </p:cNvPr>
          <p:cNvSpPr/>
          <p:nvPr/>
        </p:nvSpPr>
        <p:spPr>
          <a:xfrm>
            <a:off x="3468410" y="812659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B5982-5D7E-4833-AECB-E3F2B67C761C}"/>
              </a:ext>
            </a:extLst>
          </p:cNvPr>
          <p:cNvSpPr/>
          <p:nvPr/>
        </p:nvSpPr>
        <p:spPr>
          <a:xfrm>
            <a:off x="2636043" y="1291962"/>
            <a:ext cx="2050540" cy="3724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29CC11-2DA2-445A-A8A2-B30E9050A544}"/>
              </a:ext>
            </a:extLst>
          </p:cNvPr>
          <p:cNvCxnSpPr/>
          <p:nvPr/>
        </p:nvCxnSpPr>
        <p:spPr>
          <a:xfrm>
            <a:off x="7429786" y="1560668"/>
            <a:ext cx="0" cy="129536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9479AEB-5BA9-4B60-9C0D-7B9B82F259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40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33"/>
    </mc:Choice>
    <mc:Fallback>
      <p:transition spd="slow" advTm="28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3" grpId="0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6A0F2A-3D8A-44A9-9967-006477B6501F}"/>
                  </a:ext>
                </a:extLst>
              </p:cNvPr>
              <p:cNvSpPr/>
              <p:nvPr/>
            </p:nvSpPr>
            <p:spPr>
              <a:xfrm>
                <a:off x="2849914" y="877677"/>
                <a:ext cx="1819729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6A0F2A-3D8A-44A9-9967-006477B65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14" y="877677"/>
                <a:ext cx="1819729" cy="807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F53CD2-985D-44AC-92CA-28703616556A}"/>
              </a:ext>
            </a:extLst>
          </p:cNvPr>
          <p:cNvSpPr/>
          <p:nvPr/>
        </p:nvSpPr>
        <p:spPr>
          <a:xfrm>
            <a:off x="3489775" y="877677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7583FF-E695-43FF-8AFE-A2A4DF672776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1881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25C87FA-876D-4FAD-BAF5-CD782975F242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1881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28287D-7EE4-4F0E-9FB1-C89DFFC06BAF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1881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54FAD13-F05E-4553-A143-A78BE1249227}"/>
              </a:ext>
            </a:extLst>
          </p:cNvPr>
          <p:cNvSpPr/>
          <p:nvPr/>
        </p:nvSpPr>
        <p:spPr>
          <a:xfrm>
            <a:off x="3468410" y="812659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29CC11-2DA2-445A-A8A2-B30E9050A544}"/>
              </a:ext>
            </a:extLst>
          </p:cNvPr>
          <p:cNvCxnSpPr/>
          <p:nvPr/>
        </p:nvCxnSpPr>
        <p:spPr>
          <a:xfrm>
            <a:off x="7429786" y="1560668"/>
            <a:ext cx="0" cy="129536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255382-7E5B-4E66-849A-CA19D6344B4E}"/>
                  </a:ext>
                </a:extLst>
              </p:cNvPr>
              <p:cNvSpPr/>
              <p:nvPr/>
            </p:nvSpPr>
            <p:spPr>
              <a:xfrm>
                <a:off x="2799564" y="3032694"/>
                <a:ext cx="1819729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255382-7E5B-4E66-849A-CA19D6344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564" y="3032694"/>
                <a:ext cx="1819729" cy="807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3C2063-6AF7-4C1E-A840-9E463B752F6F}"/>
              </a:ext>
            </a:extLst>
          </p:cNvPr>
          <p:cNvSpPr/>
          <p:nvPr/>
        </p:nvSpPr>
        <p:spPr>
          <a:xfrm>
            <a:off x="3439425" y="3032694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A16B90C-2A7C-4108-809A-4771033FFC4A}"/>
              </a:ext>
            </a:extLst>
          </p:cNvPr>
          <p:cNvGraphicFramePr>
            <a:graphicFrameLocks noGrp="1"/>
          </p:cNvGraphicFramePr>
          <p:nvPr/>
        </p:nvGraphicFramePr>
        <p:xfrm>
          <a:off x="3489775" y="4036206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632E9FB-516E-4D3C-99C3-F8FEC23F2722}"/>
              </a:ext>
            </a:extLst>
          </p:cNvPr>
          <p:cNvGraphicFramePr>
            <a:graphicFrameLocks noGrp="1"/>
          </p:cNvGraphicFramePr>
          <p:nvPr/>
        </p:nvGraphicFramePr>
        <p:xfrm>
          <a:off x="3489775" y="4036206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83D25351-4299-4EBB-917B-96D2F01AECF5}"/>
              </a:ext>
            </a:extLst>
          </p:cNvPr>
          <p:cNvSpPr/>
          <p:nvPr/>
        </p:nvSpPr>
        <p:spPr>
          <a:xfrm>
            <a:off x="2738685" y="2980040"/>
            <a:ext cx="467512" cy="8731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542139-8055-4F66-BA91-9921ADD7127B}"/>
              </a:ext>
            </a:extLst>
          </p:cNvPr>
          <p:cNvSpPr/>
          <p:nvPr/>
        </p:nvSpPr>
        <p:spPr>
          <a:xfrm>
            <a:off x="3972517" y="2989304"/>
            <a:ext cx="467512" cy="8731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F3BF30E-69E4-405E-A0B9-6479A518994C}"/>
              </a:ext>
            </a:extLst>
          </p:cNvPr>
          <p:cNvGraphicFramePr>
            <a:graphicFrameLocks noGrp="1"/>
          </p:cNvGraphicFramePr>
          <p:nvPr/>
        </p:nvGraphicFramePr>
        <p:xfrm>
          <a:off x="3489775" y="4902894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8FCED2B5-D295-404F-BB3F-EE9F98E32A02}"/>
              </a:ext>
            </a:extLst>
          </p:cNvPr>
          <p:cNvSpPr/>
          <p:nvPr/>
        </p:nvSpPr>
        <p:spPr>
          <a:xfrm>
            <a:off x="3408905" y="2978227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A36CF3-6B7C-4763-BDAF-9815E524A216}"/>
              </a:ext>
            </a:extLst>
          </p:cNvPr>
          <p:cNvSpPr/>
          <p:nvPr/>
        </p:nvSpPr>
        <p:spPr>
          <a:xfrm>
            <a:off x="2585693" y="3446979"/>
            <a:ext cx="2050540" cy="3724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BEA061E-16E7-4BB0-AC3D-8E5299149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850" y="3011496"/>
            <a:ext cx="747045" cy="7470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01D7671-390E-4264-9A42-66C5EEAD8EE4}"/>
              </a:ext>
            </a:extLst>
          </p:cNvPr>
          <p:cNvSpPr txBox="1"/>
          <p:nvPr/>
        </p:nvSpPr>
        <p:spPr>
          <a:xfrm>
            <a:off x="7175235" y="313370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6084CF2-C1BF-451F-9D9E-7109CAD2FF73}"/>
              </a:ext>
            </a:extLst>
          </p:cNvPr>
          <p:cNvGraphicFramePr>
            <a:graphicFrameLocks noGrp="1"/>
          </p:cNvGraphicFramePr>
          <p:nvPr/>
        </p:nvGraphicFramePr>
        <p:xfrm>
          <a:off x="3489775" y="4902894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7AFF46-1FAE-4D1A-9297-EA292A01F023}"/>
              </a:ext>
            </a:extLst>
          </p:cNvPr>
          <p:cNvCxnSpPr>
            <a:cxnSpLocks/>
          </p:cNvCxnSpPr>
          <p:nvPr/>
        </p:nvCxnSpPr>
        <p:spPr>
          <a:xfrm>
            <a:off x="4780616" y="4782917"/>
            <a:ext cx="0" cy="104724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FEE8329-7874-4565-9CDC-6D76EE2F1466}"/>
              </a:ext>
            </a:extLst>
          </p:cNvPr>
          <p:cNvGraphicFramePr>
            <a:graphicFrameLocks noGrp="1"/>
          </p:cNvGraphicFramePr>
          <p:nvPr/>
        </p:nvGraphicFramePr>
        <p:xfrm>
          <a:off x="3489775" y="4036206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CB048D7-442D-4398-9854-750FA319D3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89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52"/>
    </mc:Choice>
    <mc:Fallback>
      <p:transition spd="slow" advTm="35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6" grpId="0" animBg="1"/>
      <p:bldP spid="19" grpId="0" animBg="1"/>
      <p:bldP spid="19" grpId="1" animBg="1"/>
      <p:bldP spid="20" grpId="0" animBg="1"/>
      <p:bldP spid="20" grpId="1" animBg="1"/>
      <p:bldP spid="22" grpId="0"/>
      <p:bldP spid="23" grpId="0" animBg="1"/>
      <p:bldP spid="23" grpId="1" animBg="1"/>
      <p:bldP spid="26" grpId="0"/>
      <p:bldP spid="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9DD6CC6-7ECA-4EAC-94D7-55A388F26835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2774816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6A0F2A-3D8A-44A9-9967-006477B6501F}"/>
                  </a:ext>
                </a:extLst>
              </p:cNvPr>
              <p:cNvSpPr/>
              <p:nvPr/>
            </p:nvSpPr>
            <p:spPr>
              <a:xfrm>
                <a:off x="2849914" y="877677"/>
                <a:ext cx="2114681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6A0F2A-3D8A-44A9-9967-006477B65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14" y="877677"/>
                <a:ext cx="2114681" cy="807016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F53CD2-985D-44AC-92CA-28703616556A}"/>
              </a:ext>
            </a:extLst>
          </p:cNvPr>
          <p:cNvSpPr/>
          <p:nvPr/>
        </p:nvSpPr>
        <p:spPr>
          <a:xfrm>
            <a:off x="3489775" y="877677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7583FF-E695-43FF-8AFE-A2A4DF672776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1881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25C87FA-876D-4FAD-BAF5-CD782975F242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1881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A645459-7878-4E46-88DA-ED3E9E38796B}"/>
              </a:ext>
            </a:extLst>
          </p:cNvPr>
          <p:cNvSpPr/>
          <p:nvPr/>
        </p:nvSpPr>
        <p:spPr>
          <a:xfrm>
            <a:off x="2789035" y="825023"/>
            <a:ext cx="467512" cy="8731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C063AB-1B49-472A-8E69-EA9B4F76C0D8}"/>
              </a:ext>
            </a:extLst>
          </p:cNvPr>
          <p:cNvSpPr/>
          <p:nvPr/>
        </p:nvSpPr>
        <p:spPr>
          <a:xfrm>
            <a:off x="4112242" y="834287"/>
            <a:ext cx="635215" cy="8731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28287D-7EE4-4F0E-9FB1-C89DFFC06BAF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2774816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54FAD13-F05E-4553-A143-A78BE1249227}"/>
              </a:ext>
            </a:extLst>
          </p:cNvPr>
          <p:cNvSpPr/>
          <p:nvPr/>
        </p:nvSpPr>
        <p:spPr>
          <a:xfrm>
            <a:off x="3468410" y="812659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B5982-5D7E-4833-AECB-E3F2B67C761C}"/>
              </a:ext>
            </a:extLst>
          </p:cNvPr>
          <p:cNvSpPr/>
          <p:nvPr/>
        </p:nvSpPr>
        <p:spPr>
          <a:xfrm>
            <a:off x="2636043" y="1291962"/>
            <a:ext cx="2216285" cy="3724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29CC11-2DA2-445A-A8A2-B30E9050A544}"/>
              </a:ext>
            </a:extLst>
          </p:cNvPr>
          <p:cNvCxnSpPr>
            <a:cxnSpLocks/>
          </p:cNvCxnSpPr>
          <p:nvPr/>
        </p:nvCxnSpPr>
        <p:spPr>
          <a:xfrm>
            <a:off x="5490983" y="2622416"/>
            <a:ext cx="0" cy="1090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7CE7343-3BA4-4D12-85B8-5ED9F297E812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1881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6754488-5DC3-4622-BA4E-B03AFA79014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97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86"/>
    </mc:Choice>
    <mc:Fallback>
      <p:transition spd="slow" advTm="33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3" grpId="0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7F623C7-9E67-44CC-BB83-B557C775247C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2868002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6A0F2A-3D8A-44A9-9967-006477B6501F}"/>
                  </a:ext>
                </a:extLst>
              </p:cNvPr>
              <p:cNvSpPr/>
              <p:nvPr/>
            </p:nvSpPr>
            <p:spPr>
              <a:xfrm>
                <a:off x="2849913" y="877677"/>
                <a:ext cx="3454792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6A0F2A-3D8A-44A9-9967-006477B65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13" y="877677"/>
                <a:ext cx="3454792" cy="807016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F53CD2-985D-44AC-92CA-28703616556A}"/>
              </a:ext>
            </a:extLst>
          </p:cNvPr>
          <p:cNvSpPr/>
          <p:nvPr/>
        </p:nvSpPr>
        <p:spPr>
          <a:xfrm>
            <a:off x="3489775" y="877677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7583FF-E695-43FF-8AFE-A2A4DF672776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1881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25C87FA-876D-4FAD-BAF5-CD782975F242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1881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54FAD13-F05E-4553-A143-A78BE1249227}"/>
              </a:ext>
            </a:extLst>
          </p:cNvPr>
          <p:cNvSpPr/>
          <p:nvPr/>
        </p:nvSpPr>
        <p:spPr>
          <a:xfrm>
            <a:off x="3468410" y="812659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9DD6CC6-7ECA-4EAC-94D7-55A388F26835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387648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7CE7343-3BA4-4D12-85B8-5ED9F297E812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1881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795589-2606-4F87-91B3-669F9071E022}"/>
              </a:ext>
            </a:extLst>
          </p:cNvPr>
          <p:cNvSpPr/>
          <p:nvPr/>
        </p:nvSpPr>
        <p:spPr>
          <a:xfrm>
            <a:off x="4790709" y="877677"/>
            <a:ext cx="428123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B37C56-B34C-4E43-9B3A-CAEC26334CC9}"/>
              </a:ext>
            </a:extLst>
          </p:cNvPr>
          <p:cNvSpPr/>
          <p:nvPr/>
        </p:nvSpPr>
        <p:spPr>
          <a:xfrm>
            <a:off x="4715297" y="812659"/>
            <a:ext cx="55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717E55-6284-4CF9-AEED-44825B3EC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850" y="877678"/>
            <a:ext cx="747045" cy="7470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F92A1F-DFE5-47BD-AC86-B136C2701CC9}"/>
              </a:ext>
            </a:extLst>
          </p:cNvPr>
          <p:cNvSpPr txBox="1"/>
          <p:nvPr/>
        </p:nvSpPr>
        <p:spPr>
          <a:xfrm>
            <a:off x="7175235" y="9998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38AAF27-E06B-4107-877C-F50F3A820F6A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2868002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1D22ABB-0C23-49C8-A582-A1CFE9E6A6A6}"/>
              </a:ext>
            </a:extLst>
          </p:cNvPr>
          <p:cNvGraphicFramePr>
            <a:graphicFrameLocks noGrp="1"/>
          </p:cNvGraphicFramePr>
          <p:nvPr/>
        </p:nvGraphicFramePr>
        <p:xfrm>
          <a:off x="3540125" y="387648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502015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760968016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995613789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4422110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26108198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09882945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29CC11-2DA2-445A-A8A2-B30E9050A544}"/>
              </a:ext>
            </a:extLst>
          </p:cNvPr>
          <p:cNvCxnSpPr>
            <a:cxnSpLocks/>
          </p:cNvCxnSpPr>
          <p:nvPr/>
        </p:nvCxnSpPr>
        <p:spPr>
          <a:xfrm>
            <a:off x="4184697" y="3720883"/>
            <a:ext cx="0" cy="10901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52606C9-5A34-4C26-9A32-5A9ED779E6D1}"/>
              </a:ext>
            </a:extLst>
          </p:cNvPr>
          <p:cNvSpPr/>
          <p:nvPr/>
        </p:nvSpPr>
        <p:spPr>
          <a:xfrm>
            <a:off x="2789035" y="825023"/>
            <a:ext cx="467512" cy="8731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C73CE8-069A-40ED-9D1C-E754D8FE9202}"/>
              </a:ext>
            </a:extLst>
          </p:cNvPr>
          <p:cNvSpPr/>
          <p:nvPr/>
        </p:nvSpPr>
        <p:spPr>
          <a:xfrm>
            <a:off x="4015189" y="834287"/>
            <a:ext cx="467512" cy="8731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340FB3E-6A40-436C-8178-74B171832773}"/>
              </a:ext>
            </a:extLst>
          </p:cNvPr>
          <p:cNvSpPr/>
          <p:nvPr/>
        </p:nvSpPr>
        <p:spPr>
          <a:xfrm>
            <a:off x="5483771" y="824669"/>
            <a:ext cx="612229" cy="8731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DEF0FE2-8AE9-4F1B-B184-4F6521B9FB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303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03"/>
    </mc:Choice>
    <mc:Fallback>
      <p:transition spd="slow" advTm="38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18" grpId="0"/>
      <p:bldP spid="20" grpId="0"/>
      <p:bldP spid="20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5EDA-0F87-4F35-81B0-6FA940F5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C32A0-B122-4B68-94C7-0E7FF0620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0B050"/>
                </a:solidFill>
              </a:rPr>
              <a:t>Mild – questions 1 – 4</a:t>
            </a:r>
          </a:p>
          <a:p>
            <a:pPr marL="0" indent="0">
              <a:buNone/>
            </a:pPr>
            <a:endParaRPr lang="en-GB" sz="4000" dirty="0">
              <a:solidFill>
                <a:srgbClr val="00B050"/>
              </a:solidFill>
            </a:endParaRPr>
          </a:p>
          <a:p>
            <a:r>
              <a:rPr lang="en-GB" sz="4000" dirty="0">
                <a:solidFill>
                  <a:srgbClr val="FF9900"/>
                </a:solidFill>
              </a:rPr>
              <a:t>Medium – questions 1 – 7  </a:t>
            </a:r>
          </a:p>
          <a:p>
            <a:pPr marL="0" indent="0">
              <a:buNone/>
            </a:pPr>
            <a:endParaRPr lang="en-GB" sz="4000" dirty="0">
              <a:solidFill>
                <a:srgbClr val="FF9900"/>
              </a:solidFill>
            </a:endParaRPr>
          </a:p>
          <a:p>
            <a:r>
              <a:rPr lang="en-GB" sz="4000" dirty="0">
                <a:solidFill>
                  <a:srgbClr val="FF0000"/>
                </a:solidFill>
              </a:rPr>
              <a:t>Spicy – questions 1 – 7 and the challenge</a:t>
            </a:r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5033B6C-FD3A-42DF-B7A1-F1666E6A8B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5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64"/>
    </mc:Choice>
    <mc:Fallback>
      <p:transition spd="slow" advTm="13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A1BB1-0AC2-4180-84CF-EE5E3B6E4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049297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BDADD7-602B-4160-97ED-BAF534A2A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140"/>
            <a:ext cx="4423653" cy="67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14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789725-307B-4C1E-9E6D-30DD41FA3C62}"/>
              </a:ext>
            </a:extLst>
          </p:cNvPr>
          <p:cNvSpPr txBox="1"/>
          <p:nvPr/>
        </p:nvSpPr>
        <p:spPr>
          <a:xfrm>
            <a:off x="6096000" y="361950"/>
            <a:ext cx="2335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CHALLENGE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2AC75-5B61-4514-81F8-E63681DF0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085347" cy="6813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AC1CF0-128C-4DF3-861B-A62196E5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2"/>
          <a:stretch/>
        </p:blipFill>
        <p:spPr>
          <a:xfrm>
            <a:off x="5548814" y="1407068"/>
            <a:ext cx="6067425" cy="40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3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D8DF-423C-F140-827A-01D9A4B73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47397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60B7-9DD3-4F0D-BAE4-4651139E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8"/>
            <a:ext cx="10058400" cy="820385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03F2E-FAC6-45B0-81CF-1F142D369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622"/>
            <a:ext cx="4523874" cy="6031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9DCE5F-5923-4AD1-809F-AA7C42CF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923" y="576262"/>
            <a:ext cx="4372477" cy="62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7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B6F6C-6872-4A4F-A341-03DB89E6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8"/>
            <a:ext cx="10058400" cy="820385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B63C9-0F75-4485-B461-D24E120B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562"/>
            <a:ext cx="3990975" cy="617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5A5A5A-B4B4-4D3B-AFDA-5A89D134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474" y="680561"/>
            <a:ext cx="4241749" cy="63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8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8B80-622A-44F8-B34C-AF72F684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264" y="1189252"/>
            <a:ext cx="3413553" cy="4050792"/>
          </a:xfrm>
        </p:spPr>
        <p:txBody>
          <a:bodyPr/>
          <a:lstStyle/>
          <a:p>
            <a:r>
              <a:rPr lang="en-GB" dirty="0"/>
              <a:t>They are both right because         is the same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as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D8128A-A203-4498-B535-C9A02408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8"/>
            <a:ext cx="10058400" cy="820385"/>
          </a:xfrm>
        </p:spPr>
        <p:txBody>
          <a:bodyPr/>
          <a:lstStyle/>
          <a:p>
            <a:r>
              <a:rPr lang="en-GB" dirty="0"/>
              <a:t>Challenge Answer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394E0A-9174-4604-9033-479DA52D4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2"/>
          <a:stretch/>
        </p:blipFill>
        <p:spPr>
          <a:xfrm>
            <a:off x="28575" y="1022057"/>
            <a:ext cx="6067425" cy="4043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707F17-8319-4C6A-85A8-4539BE136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040" y="1617956"/>
            <a:ext cx="381000" cy="561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640B0C-7B92-4ECC-907A-3BF2881CA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790" y="2308597"/>
            <a:ext cx="1047750" cy="600075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2BB4B6F-CB38-40F0-91E3-8210C0C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81493"/>
              </p:ext>
            </p:extLst>
          </p:nvPr>
        </p:nvGraphicFramePr>
        <p:xfrm>
          <a:off x="3359790" y="4989567"/>
          <a:ext cx="8127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30">
                  <a:extLst>
                    <a:ext uri="{9D8B030D-6E8A-4147-A177-3AD203B41FA5}">
                      <a16:colId xmlns:a16="http://schemas.microsoft.com/office/drawing/2014/main" val="287552302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24835802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934491756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174908083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82323297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25097731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5294308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87333393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51707380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816189696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731497323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7947812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4084053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48269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C170CA-8510-4069-8ABE-EC30D12CE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75700"/>
              </p:ext>
            </p:extLst>
          </p:nvPr>
        </p:nvGraphicFramePr>
        <p:xfrm>
          <a:off x="3359795" y="5550107"/>
          <a:ext cx="8127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30">
                  <a:extLst>
                    <a:ext uri="{9D8B030D-6E8A-4147-A177-3AD203B41FA5}">
                      <a16:colId xmlns:a16="http://schemas.microsoft.com/office/drawing/2014/main" val="287552302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24835802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934491756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174908083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82323297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25097731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5294308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87333393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51707380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816189696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731497323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7947812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4084053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48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230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609" y="483577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Learning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link to let us know that you have completed the lesson: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https://forms.office.com/Pages/ResponsePage.aspx?id=eCY4lN73r0G0KV1rDWITzRhTQ2IZqpBOsW8cFVoooF9UNVlMS1dCVkdaM0k0WlhFTE9WVFBTWEg1Ti4u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77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908BB-3E7E-2E4D-9B9C-506F35E2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LO: Add two or more fractions.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9252D-14D7-4029-B820-8984E21218F9}"/>
              </a:ext>
            </a:extLst>
          </p:cNvPr>
          <p:cNvSpPr txBox="1"/>
          <p:nvPr/>
        </p:nvSpPr>
        <p:spPr>
          <a:xfrm>
            <a:off x="1069848" y="2093976"/>
            <a:ext cx="1005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Success Criteria: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Add the numerators together.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Keep the same denominator.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Use a bar model to represent fractions.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Use a bar model to find missing fractions.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4919F72-4A2F-48C2-8367-DFB782A743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17"/>
    </mc:Choice>
    <mc:Fallback>
      <p:transition spd="slow" advTm="14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reate a true or false game by Seyedshaheen">
            <a:extLst>
              <a:ext uri="{FF2B5EF4-FFF2-40B4-BE49-F238E27FC236}">
                <a16:creationId xmlns:a16="http://schemas.microsoft.com/office/drawing/2014/main" id="{4F1CD243-7C06-E549-9BD1-9BBB616B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73" y="476510"/>
            <a:ext cx="5509054" cy="150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A80866-859F-7B4F-81A3-1EE50F170E15}"/>
              </a:ext>
            </a:extLst>
          </p:cNvPr>
          <p:cNvSpPr/>
          <p:nvPr/>
        </p:nvSpPr>
        <p:spPr>
          <a:xfrm>
            <a:off x="8192530" y="6037551"/>
            <a:ext cx="518984" cy="622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1109A-F1CB-4E5A-8F17-50D6B9137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473" y="2819400"/>
            <a:ext cx="5509054" cy="255492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EF3E1D-A895-41F0-8176-3AEA0CC298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8"/>
    </mc:Choice>
    <mc:Fallback>
      <p:transition spd="slow" advTm="5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B6376-3C6B-4F86-9D78-BE1E12F47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163" y="0"/>
            <a:ext cx="9517673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3DC310D-DCD1-488C-B7FD-8BD9637B2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3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89"/>
    </mc:Choice>
    <mc:Fallback>
      <p:transition spd="slow" advTm="9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1652337" y="334776"/>
                <a:ext cx="8064687" cy="7988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9263" indent="-449263">
                  <a:buFont typeface="+mj-lt"/>
                  <a:buAutoNum type="arabicParenR"/>
                </a:pPr>
                <a:r>
                  <a:rPr lang="en-GB" sz="2800" dirty="0"/>
                  <a:t>   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   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	9</a:t>
                </a:r>
              </a:p>
              <a:p>
                <a:pPr marL="449263" indent="-449263">
                  <a:buFont typeface="+mj-lt"/>
                  <a:buAutoNum type="arabicParenR"/>
                </a:pPr>
                <a:endParaRPr lang="en-GB" sz="2800" dirty="0"/>
              </a:p>
              <a:p>
                <a:r>
                  <a:rPr lang="en-GB" sz="2800" dirty="0"/>
                  <a:t>	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   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	13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GB" sz="2800" dirty="0"/>
                  <a:t> 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2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whole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sevenths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3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r>
                  <a:rPr lang="en-GB" sz="2800" dirty="0"/>
                  <a:t>	</a:t>
                </a:r>
              </a:p>
              <a:p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337" y="334776"/>
                <a:ext cx="8064687" cy="7988534"/>
              </a:xfrm>
              <a:prstGeom prst="rect">
                <a:avLst/>
              </a:prstGeom>
              <a:blipFill>
                <a:blip r:embed="rId4"/>
                <a:stretch>
                  <a:fillRect l="-1436" t="-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B894DD4-2F08-4D28-95FA-1FBC6B256D32}"/>
              </a:ext>
            </a:extLst>
          </p:cNvPr>
          <p:cNvGraphicFramePr>
            <a:graphicFrameLocks noGrp="1"/>
          </p:cNvGraphicFramePr>
          <p:nvPr/>
        </p:nvGraphicFramePr>
        <p:xfrm>
          <a:off x="5769882" y="4041013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41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3757184015"/>
                    </a:ext>
                  </a:extLst>
                </a:gridCol>
                <a:gridCol w="623417">
                  <a:extLst>
                    <a:ext uri="{9D8B030D-6E8A-4147-A177-3AD203B41FA5}">
                      <a16:colId xmlns:a16="http://schemas.microsoft.com/office/drawing/2014/main" val="1459008030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110204895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55188929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4ED449-DE67-43FB-BE34-0F7C19869D22}"/>
              </a:ext>
            </a:extLst>
          </p:cNvPr>
          <p:cNvSpPr/>
          <p:nvPr/>
        </p:nvSpPr>
        <p:spPr>
          <a:xfrm>
            <a:off x="3635300" y="430086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AF4C96-2014-47F7-A3FD-C342CE1D84F2}"/>
              </a:ext>
            </a:extLst>
          </p:cNvPr>
          <p:cNvSpPr/>
          <p:nvPr/>
        </p:nvSpPr>
        <p:spPr>
          <a:xfrm>
            <a:off x="3635300" y="2095664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27B1BC-E284-48EA-8757-C65C81661D48}"/>
              </a:ext>
            </a:extLst>
          </p:cNvPr>
          <p:cNvSpPr/>
          <p:nvPr/>
        </p:nvSpPr>
        <p:spPr>
          <a:xfrm>
            <a:off x="3635300" y="1276409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990764E-596D-4DE9-A3F2-DB4E3624F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9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4"/>
    </mc:Choice>
    <mc:Fallback>
      <p:transition spd="slow" advTm="2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1604211" y="334776"/>
                <a:ext cx="8112813" cy="7988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9263" indent="-449263">
                  <a:buFont typeface="+mj-lt"/>
                  <a:buAutoNum type="arabicParenR"/>
                </a:pPr>
                <a:r>
                  <a:rPr lang="en-GB" sz="2800" dirty="0"/>
                  <a:t>   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	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	9</a:t>
                </a:r>
              </a:p>
              <a:p>
                <a:pPr marL="449263" indent="-449263">
                  <a:buFont typeface="+mj-lt"/>
                  <a:buAutoNum type="arabicParenR"/>
                </a:pPr>
                <a:endParaRPr lang="en-GB" sz="2800" dirty="0"/>
              </a:p>
              <a:p>
                <a:r>
                  <a:rPr lang="en-GB" sz="2800" dirty="0"/>
                  <a:t>	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	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	13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	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2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whole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sevenths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3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r>
                  <a:rPr lang="en-GB" sz="2800" dirty="0"/>
                  <a:t>	</a:t>
                </a:r>
              </a:p>
              <a:p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11" y="334776"/>
                <a:ext cx="8112813" cy="7988534"/>
              </a:xfrm>
              <a:prstGeom prst="rect">
                <a:avLst/>
              </a:prstGeom>
              <a:blipFill>
                <a:blip r:embed="rId5"/>
                <a:stretch>
                  <a:fillRect l="-1427" t="-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B894DD4-2F08-4D28-95FA-1FBC6B256D32}"/>
              </a:ext>
            </a:extLst>
          </p:cNvPr>
          <p:cNvGraphicFramePr>
            <a:graphicFrameLocks noGrp="1"/>
          </p:cNvGraphicFramePr>
          <p:nvPr/>
        </p:nvGraphicFramePr>
        <p:xfrm>
          <a:off x="5769882" y="4041013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41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3757184015"/>
                    </a:ext>
                  </a:extLst>
                </a:gridCol>
                <a:gridCol w="623417">
                  <a:extLst>
                    <a:ext uri="{9D8B030D-6E8A-4147-A177-3AD203B41FA5}">
                      <a16:colId xmlns:a16="http://schemas.microsoft.com/office/drawing/2014/main" val="1459008030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110204895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55188929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4ED449-DE67-43FB-BE34-0F7C19869D22}"/>
              </a:ext>
            </a:extLst>
          </p:cNvPr>
          <p:cNvSpPr/>
          <p:nvPr/>
        </p:nvSpPr>
        <p:spPr>
          <a:xfrm>
            <a:off x="3332968" y="398601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AF4C96-2014-47F7-A3FD-C342CE1D84F2}"/>
              </a:ext>
            </a:extLst>
          </p:cNvPr>
          <p:cNvSpPr/>
          <p:nvPr/>
        </p:nvSpPr>
        <p:spPr>
          <a:xfrm>
            <a:off x="3332968" y="2095664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27B1BC-E284-48EA-8757-C65C81661D48}"/>
              </a:ext>
            </a:extLst>
          </p:cNvPr>
          <p:cNvSpPr/>
          <p:nvPr/>
        </p:nvSpPr>
        <p:spPr>
          <a:xfrm>
            <a:off x="3335436" y="1276409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5310E-0B1F-4F89-8C0F-6450B01F2B38}"/>
              </a:ext>
            </a:extLst>
          </p:cNvPr>
          <p:cNvSpPr/>
          <p:nvPr/>
        </p:nvSpPr>
        <p:spPr>
          <a:xfrm>
            <a:off x="3304556" y="295931"/>
            <a:ext cx="399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36F91-EAA3-468F-8841-39B49590FB6C}"/>
              </a:ext>
            </a:extLst>
          </p:cNvPr>
          <p:cNvSpPr/>
          <p:nvPr/>
        </p:nvSpPr>
        <p:spPr>
          <a:xfrm>
            <a:off x="3288576" y="1166864"/>
            <a:ext cx="399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F89AB9-F8A5-49C4-91B0-2705CC681812}"/>
              </a:ext>
            </a:extLst>
          </p:cNvPr>
          <p:cNvSpPr/>
          <p:nvPr/>
        </p:nvSpPr>
        <p:spPr>
          <a:xfrm>
            <a:off x="3290807" y="2009229"/>
            <a:ext cx="399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7C7525-905E-4A9D-8939-8992CB260BD7}"/>
              </a:ext>
            </a:extLst>
          </p:cNvPr>
          <p:cNvSpPr/>
          <p:nvPr/>
        </p:nvSpPr>
        <p:spPr>
          <a:xfrm>
            <a:off x="3675823" y="2994422"/>
            <a:ext cx="399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D197F-6ACF-4C63-B1ED-E37AB99F65AA}"/>
              </a:ext>
            </a:extLst>
          </p:cNvPr>
          <p:cNvSpPr/>
          <p:nvPr/>
        </p:nvSpPr>
        <p:spPr>
          <a:xfrm>
            <a:off x="6314095" y="3023286"/>
            <a:ext cx="399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E620CF4-3499-4BF4-80D5-99622F626CA2}"/>
              </a:ext>
            </a:extLst>
          </p:cNvPr>
          <p:cNvGraphicFramePr>
            <a:graphicFrameLocks noGrp="1"/>
          </p:cNvGraphicFramePr>
          <p:nvPr/>
        </p:nvGraphicFramePr>
        <p:xfrm>
          <a:off x="6486048" y="2258324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29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307151973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2861853829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2593936336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274862094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442664185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15211836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3A174FC-E0C4-43E5-9AE5-C9C595B0929C}"/>
              </a:ext>
            </a:extLst>
          </p:cNvPr>
          <p:cNvGraphicFramePr>
            <a:graphicFrameLocks noGrp="1"/>
          </p:cNvGraphicFramePr>
          <p:nvPr/>
        </p:nvGraphicFramePr>
        <p:xfrm>
          <a:off x="6486048" y="1459251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29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1531086282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734227810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3390723922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999790685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139515633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493569627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B74D9-6C70-4151-9AF0-7D92BC24C146}"/>
                  </a:ext>
                </a:extLst>
              </p:cNvPr>
              <p:cNvSpPr/>
              <p:nvPr/>
            </p:nvSpPr>
            <p:spPr>
              <a:xfrm>
                <a:off x="6074286" y="1532537"/>
                <a:ext cx="439544" cy="70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chemeClr val="accent1"/>
                            </a:solidFill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>
                            <a:solidFill>
                              <a:schemeClr val="accent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B74D9-6C70-4151-9AF0-7D92BC24C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86" y="1532537"/>
                <a:ext cx="439544" cy="7020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7B8861-F69F-4E10-9BA4-676B315F94C4}"/>
                  </a:ext>
                </a:extLst>
              </p:cNvPr>
              <p:cNvSpPr/>
              <p:nvPr/>
            </p:nvSpPr>
            <p:spPr>
              <a:xfrm>
                <a:off x="6074286" y="2258324"/>
                <a:ext cx="439544" cy="705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>
                            <a:solidFill>
                              <a:schemeClr val="accent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7B8861-F69F-4E10-9BA4-676B315F9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86" y="2258324"/>
                <a:ext cx="439544" cy="705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E2CEDDD-85F2-4904-BA14-E0D17B6EF860}"/>
              </a:ext>
            </a:extLst>
          </p:cNvPr>
          <p:cNvGraphicFramePr>
            <a:graphicFrameLocks noGrp="1"/>
          </p:cNvGraphicFramePr>
          <p:nvPr/>
        </p:nvGraphicFramePr>
        <p:xfrm>
          <a:off x="5769882" y="4041013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41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3757184015"/>
                    </a:ext>
                  </a:extLst>
                </a:gridCol>
                <a:gridCol w="623417">
                  <a:extLst>
                    <a:ext uri="{9D8B030D-6E8A-4147-A177-3AD203B41FA5}">
                      <a16:colId xmlns:a16="http://schemas.microsoft.com/office/drawing/2014/main" val="1459008030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110204895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55188929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61E3E6A-7F86-45A4-913E-59DEE770DB55}"/>
              </a:ext>
            </a:extLst>
          </p:cNvPr>
          <p:cNvGraphicFramePr>
            <a:graphicFrameLocks noGrp="1"/>
          </p:cNvGraphicFramePr>
          <p:nvPr/>
        </p:nvGraphicFramePr>
        <p:xfrm>
          <a:off x="5769882" y="4041013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41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3757184015"/>
                    </a:ext>
                  </a:extLst>
                </a:gridCol>
                <a:gridCol w="623417">
                  <a:extLst>
                    <a:ext uri="{9D8B030D-6E8A-4147-A177-3AD203B41FA5}">
                      <a16:colId xmlns:a16="http://schemas.microsoft.com/office/drawing/2014/main" val="1459008030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110204895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55188929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4B590BE-E620-43FA-9960-78EBDA173B38}"/>
                  </a:ext>
                </a:extLst>
              </p:cNvPr>
              <p:cNvSpPr/>
              <p:nvPr/>
            </p:nvSpPr>
            <p:spPr>
              <a:xfrm>
                <a:off x="4067541" y="4015234"/>
                <a:ext cx="479618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4B590BE-E620-43FA-9960-78EBDA173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41" y="4015234"/>
                <a:ext cx="479618" cy="8070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6B7B5CC-F130-4130-B848-1DF4714263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92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1"/>
    </mc:Choice>
    <mc:Fallback>
      <p:transition spd="slow" advTm="8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/>
              <p:nvPr/>
            </p:nvSpPr>
            <p:spPr>
              <a:xfrm>
                <a:off x="2849913" y="877678"/>
                <a:ext cx="1524776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13" y="877678"/>
                <a:ext cx="1524776" cy="810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62D34-C02F-4B71-86D9-C064396A7A58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7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EECEA7-AC7F-4590-A182-DFCDBBD911F0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7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/>
              <p:nvPr/>
            </p:nvSpPr>
            <p:spPr>
              <a:xfrm>
                <a:off x="4138153" y="879408"/>
                <a:ext cx="479618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53" y="879408"/>
                <a:ext cx="479618" cy="807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9632D1-9323-40A2-971A-2B87F66BFA71}"/>
                  </a:ext>
                </a:extLst>
              </p:cNvPr>
              <p:cNvSpPr/>
              <p:nvPr/>
            </p:nvSpPr>
            <p:spPr>
              <a:xfrm>
                <a:off x="4491260" y="1016435"/>
                <a:ext cx="7473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9632D1-9323-40A2-971A-2B87F66BF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60" y="1016435"/>
                <a:ext cx="747320" cy="523220"/>
              </a:xfrm>
              <a:prstGeom prst="rect">
                <a:avLst/>
              </a:prstGeom>
              <a:blipFill>
                <a:blip r:embed="rId7"/>
                <a:stretch>
                  <a:fillRect t="-11628" r="-1475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1AC3314-392C-49C8-96EE-0AC27EBE0ACA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7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2163335-4508-4808-8D90-1EEF4E69AF0C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7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7992F1B1-F099-47DC-A668-87B127284A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6850" y="970511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F0D7AC-0391-4244-93B3-E2BE76307F5E}"/>
              </a:ext>
            </a:extLst>
          </p:cNvPr>
          <p:cNvSpPr txBox="1"/>
          <p:nvPr/>
        </p:nvSpPr>
        <p:spPr>
          <a:xfrm>
            <a:off x="7175235" y="109271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D0FC1BC-691E-4D15-BC2C-2C33B6CF54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59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41"/>
    </mc:Choice>
    <mc:Fallback>
      <p:transition spd="slow" advTm="20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2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/>
              <p:nvPr/>
            </p:nvSpPr>
            <p:spPr>
              <a:xfrm>
                <a:off x="2849913" y="877678"/>
                <a:ext cx="1524776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13" y="877678"/>
                <a:ext cx="1524776" cy="810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62D34-C02F-4B71-86D9-C064396A7A58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83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EECEA7-AC7F-4590-A182-DFCDBBD911F0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83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/>
              <p:nvPr/>
            </p:nvSpPr>
            <p:spPr>
              <a:xfrm>
                <a:off x="4138153" y="879408"/>
                <a:ext cx="479618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53" y="879408"/>
                <a:ext cx="479618" cy="807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9632D1-9323-40A2-971A-2B87F66BFA71}"/>
                  </a:ext>
                </a:extLst>
              </p:cNvPr>
              <p:cNvSpPr/>
              <p:nvPr/>
            </p:nvSpPr>
            <p:spPr>
              <a:xfrm>
                <a:off x="4491260" y="1016435"/>
                <a:ext cx="7473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9632D1-9323-40A2-971A-2B87F66BF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60" y="1016435"/>
                <a:ext cx="747320" cy="523220"/>
              </a:xfrm>
              <a:prstGeom prst="rect">
                <a:avLst/>
              </a:prstGeom>
              <a:blipFill>
                <a:blip r:embed="rId7"/>
                <a:stretch>
                  <a:fillRect t="-11628" r="-1475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1AC3314-392C-49C8-96EE-0AC27EBE0ACA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83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2163335-4508-4808-8D90-1EEF4E69AF0C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1894183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7992F1B1-F099-47DC-A668-87B127284A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8565" y="3187614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F0D7AC-0391-4244-93B3-E2BE76307F5E}"/>
              </a:ext>
            </a:extLst>
          </p:cNvPr>
          <p:cNvSpPr txBox="1"/>
          <p:nvPr/>
        </p:nvSpPr>
        <p:spPr>
          <a:xfrm>
            <a:off x="7246950" y="330982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48A99C-5EE2-462F-87E5-71EDC77AB69C}"/>
                  </a:ext>
                </a:extLst>
              </p:cNvPr>
              <p:cNvSpPr/>
              <p:nvPr/>
            </p:nvSpPr>
            <p:spPr>
              <a:xfrm>
                <a:off x="2849913" y="3163678"/>
                <a:ext cx="1524776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48A99C-5EE2-462F-87E5-71EDC77AB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13" y="3163678"/>
                <a:ext cx="1524776" cy="8105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8518811-275D-4DD2-B461-1E67804DA793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421534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F150546-1446-4963-B900-ECF6E26DD52C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421534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4BFCBBA-8B4F-4D10-ADE6-EE4F051F9480}"/>
                  </a:ext>
                </a:extLst>
              </p:cNvPr>
              <p:cNvSpPr/>
              <p:nvPr/>
            </p:nvSpPr>
            <p:spPr>
              <a:xfrm>
                <a:off x="4138153" y="3165409"/>
                <a:ext cx="479618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4BFCBBA-8B4F-4D10-ADE6-EE4F051F9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53" y="3165409"/>
                <a:ext cx="479618" cy="8105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186EB2-86E9-4744-81D6-179828E1BD0F}"/>
                  </a:ext>
                </a:extLst>
              </p:cNvPr>
              <p:cNvSpPr/>
              <p:nvPr/>
            </p:nvSpPr>
            <p:spPr>
              <a:xfrm>
                <a:off x="4491260" y="3165408"/>
                <a:ext cx="1149674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186EB2-86E9-4744-81D6-179828E1B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60" y="3165408"/>
                <a:ext cx="1149674" cy="807016"/>
              </a:xfrm>
              <a:prstGeom prst="rect">
                <a:avLst/>
              </a:prstGeom>
              <a:blipFill>
                <a:blip r:embed="rId11"/>
                <a:stretch>
                  <a:fillRect b="-6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637192F-EF1C-4AE5-9EC8-180FD106203E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421534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9181FC-B377-4379-BEF4-E6B9A4B0B236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502648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381D0CC-EFA7-4A43-85B5-58D898862095}"/>
              </a:ext>
            </a:extLst>
          </p:cNvPr>
          <p:cNvGraphicFramePr>
            <a:graphicFrameLocks noGrp="1"/>
          </p:cNvGraphicFramePr>
          <p:nvPr/>
        </p:nvGraphicFramePr>
        <p:xfrm>
          <a:off x="2986532" y="502648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3757496342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3579716066"/>
                    </a:ext>
                  </a:extLst>
                </a:gridCol>
                <a:gridCol w="908288">
                  <a:extLst>
                    <a:ext uri="{9D8B030D-6E8A-4147-A177-3AD203B41FA5}">
                      <a16:colId xmlns:a16="http://schemas.microsoft.com/office/drawing/2014/main" val="212085659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E66ED76-4663-4917-B467-E2BB12CFD825}"/>
              </a:ext>
            </a:extLst>
          </p:cNvPr>
          <p:cNvGraphicFramePr>
            <a:graphicFrameLocks noGrp="1"/>
          </p:cNvGraphicFramePr>
          <p:nvPr/>
        </p:nvGraphicFramePr>
        <p:xfrm>
          <a:off x="3894264" y="5026480"/>
          <a:ext cx="1816577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28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08289">
                  <a:extLst>
                    <a:ext uri="{9D8B030D-6E8A-4147-A177-3AD203B41FA5}">
                      <a16:colId xmlns:a16="http://schemas.microsoft.com/office/drawing/2014/main" val="82265581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BF0FA2E-48FE-45C0-9D7C-C3E215D021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9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70"/>
    </mc:Choice>
    <mc:Fallback>
      <p:transition spd="slow" advTm="23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14896 -0.118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/>
      <p:bldP spid="17" grpId="1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7|0.6|0.6|0.7|0.5|0.6|0.7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.4|0.7|1.3|1.2|1.1|1.1|1.4|1.8|1.8|1.5|1.4|2.1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|1.1|1.3|1.1|1.1|1.3|2.6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.8|1|1.1|1.2|0.9|1.3|2.9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8|1.1|1|4.2|2.5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|0.9|1|1|0.9|0.7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|1|5.1|3.2|2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|3.6|1.2|2.4|1.5|4.9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7|4.8|0.7|1.1|3|1|1.9|1.1|2.3|2.3|2.7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.5|5.1|1.9|0.9|2.4|2.5|2.7|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2BE3B6-63E0-4670-AC81-80C7C7F90F6A}"/>
</file>

<file path=customXml/itemProps2.xml><?xml version="1.0" encoding="utf-8"?>
<ds:datastoreItem xmlns:ds="http://schemas.openxmlformats.org/officeDocument/2006/customXml" ds:itemID="{C595E83A-A5FC-4A0F-9BCE-A26483BFA90A}"/>
</file>

<file path=customXml/itemProps3.xml><?xml version="1.0" encoding="utf-8"?>
<ds:datastoreItem xmlns:ds="http://schemas.openxmlformats.org/officeDocument/2006/customXml" ds:itemID="{937BA2AC-AD65-4C7F-86C1-0A4329A395D6}"/>
</file>

<file path=docProps/app.xml><?xml version="1.0" encoding="utf-8"?>
<Properties xmlns="http://schemas.openxmlformats.org/officeDocument/2006/extended-properties" xmlns:vt="http://schemas.openxmlformats.org/officeDocument/2006/docPropsVTypes">
  <Template>{3D98FBC6-67BD-6741-AC35-5F144F444AC0}tf10001070</Template>
  <TotalTime>250</TotalTime>
  <Words>317</Words>
  <Application>Microsoft Office PowerPoint</Application>
  <PresentationFormat>Widescreen</PresentationFormat>
  <Paragraphs>101</Paragraphs>
  <Slides>23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Georgia</vt:lpstr>
      <vt:lpstr>Rockwell Extra Bold</vt:lpstr>
      <vt:lpstr>Trebuchet MS</vt:lpstr>
      <vt:lpstr>Wingdings</vt:lpstr>
      <vt:lpstr>Wood Type</vt:lpstr>
      <vt:lpstr>Office Theme</vt:lpstr>
      <vt:lpstr>Maths 23.02.21</vt:lpstr>
      <vt:lpstr>Fractions</vt:lpstr>
      <vt:lpstr>LO: Add two or more fractions.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turn…</vt:lpstr>
      <vt:lpstr>PowerPoint Presentation</vt:lpstr>
      <vt:lpstr>PowerPoint Presentation</vt:lpstr>
      <vt:lpstr>Answers</vt:lpstr>
      <vt:lpstr>Answers</vt:lpstr>
      <vt:lpstr>Challenge Answer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Corrigan Stacy</dc:creator>
  <cp:lastModifiedBy>Stacy Corrigan</cp:lastModifiedBy>
  <cp:revision>28</cp:revision>
  <dcterms:created xsi:type="dcterms:W3CDTF">2020-10-28T11:16:11Z</dcterms:created>
  <dcterms:modified xsi:type="dcterms:W3CDTF">2021-02-17T15:43:18Z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