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1"/>
    <p:sldMasterId id="2147483715" r:id="rId2"/>
  </p:sldMasterIdLst>
  <p:sldIdLst>
    <p:sldId id="259" r:id="rId3"/>
    <p:sldId id="256" r:id="rId4"/>
    <p:sldId id="258" r:id="rId5"/>
    <p:sldId id="257" r:id="rId6"/>
    <p:sldId id="260" r:id="rId7"/>
    <p:sldId id="388" r:id="rId8"/>
    <p:sldId id="390" r:id="rId9"/>
    <p:sldId id="365" r:id="rId10"/>
    <p:sldId id="384" r:id="rId11"/>
    <p:sldId id="385" r:id="rId12"/>
    <p:sldId id="386" r:id="rId13"/>
    <p:sldId id="387" r:id="rId14"/>
    <p:sldId id="374" r:id="rId15"/>
    <p:sldId id="375" r:id="rId16"/>
    <p:sldId id="376" r:id="rId17"/>
    <p:sldId id="377" r:id="rId18"/>
    <p:sldId id="389" r:id="rId19"/>
    <p:sldId id="378" r:id="rId20"/>
    <p:sldId id="26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2"/>
    <p:restoredTop sz="94632"/>
  </p:normalViewPr>
  <p:slideViewPr>
    <p:cSldViewPr snapToGrid="0" snapToObjects="1">
      <p:cViewPr varScale="1">
        <p:scale>
          <a:sx n="86" d="100"/>
          <a:sy n="86" d="100"/>
        </p:scale>
        <p:origin x="58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ustomXml" Target="../customXml/item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6CBF-17C5-1548-88E9-16328B0ADB28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C2D0AF33-CDC4-F94D-A33E-5B716FF57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4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6CBF-17C5-1548-88E9-16328B0ADB28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0AF33-CDC4-F94D-A33E-5B716FF57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265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6CBF-17C5-1548-88E9-16328B0ADB28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0AF33-CDC4-F94D-A33E-5B716FF57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66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272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F00D3-3353-4685-B88F-123D6A8A5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EE758C-03ED-4C58-AD32-F5654CDB39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1BE92-B450-4858-9AE1-8F9BF4084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FF40-7FA4-4B99-B2F4-75D774D41F10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270EC-3807-4130-A819-5F86B990D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91F64-805F-4F9F-8190-6241771C7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6E1A-1797-4DC9-A645-ECCFE7F423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462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D3A1B-CDED-44EC-BBE1-631C02512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9FFDB-BD2B-4B00-B7EB-3DEC773BA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38CCD-E6A0-4B91-8C2E-BBA011CA2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FF40-7FA4-4B99-B2F4-75D774D41F10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44778-DD97-43D8-8FE0-0B807D562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E7E3B-AA82-454F-8E50-9F2CE8FFF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6E1A-1797-4DC9-A645-ECCFE7F423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548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F3F29-ADCC-4D25-BAB3-49CA090C6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0468A-4B16-45E1-8E7A-03DBE0A1F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499CC-398D-4DAA-AB23-50F172D6E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FF40-7FA4-4B99-B2F4-75D774D41F10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AE9FA-F91E-4468-80C4-ABE43AFDA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F30E8-D12A-470A-B7E3-49FF35D4D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6E1A-1797-4DC9-A645-ECCFE7F423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220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0CC41-4D56-4910-88B3-57C063795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3CCE0-4BDF-4FF7-96F9-C4BD62119D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8EB44D-738F-464C-83CF-D301A82DD9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79809E-E8BA-4CF1-873A-4FF748B97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FF40-7FA4-4B99-B2F4-75D774D41F10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D4D3AA-8C43-4003-B5F8-8BF1AF459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41376E-2891-44EB-BF33-F68FBB7FC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6E1A-1797-4DC9-A645-ECCFE7F423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141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035F3-99C0-4BB1-84B5-28C5F7ED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878625-0114-4DFA-8104-B7242375E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F6FEA8-5404-4F3D-958A-C1645F75C9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0A9699-5105-4A45-8869-45F9D6E2B3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47F850-7C48-428A-86C2-CD004BA05A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119294-0579-4ED2-A26F-60B742A58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FF40-7FA4-4B99-B2F4-75D774D41F10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DD1E1B-8ACA-4188-91A6-CBBAFAE7B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841E9A-6159-4A1C-AA42-47D7473C8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6E1A-1797-4DC9-A645-ECCFE7F423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9659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077A2-E51B-416F-BDA8-969855D97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8BC076-8C71-434A-B4FF-10D225AF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FF40-7FA4-4B99-B2F4-75D774D41F10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C3E7EF-E786-4D8D-8A33-FD5F1E0BF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54EA9B-C40E-45CE-A259-CF2D83687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6E1A-1797-4DC9-A645-ECCFE7F423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8762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1B29A9-6095-457F-846D-1B96B5652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FF40-7FA4-4B99-B2F4-75D774D41F10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AB4C8B-E54F-473D-B631-B36BA4E60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06BA37-2F40-4C19-B7BD-676C50406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6E1A-1797-4DC9-A645-ECCFE7F423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120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6CBF-17C5-1548-88E9-16328B0ADB28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0AF33-CDC4-F94D-A33E-5B716FF57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7304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7E37E-5776-49A8-96C8-9C7727051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3ABA7-CA19-469B-A1F6-6D4D6E8E9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4639EC-FFEC-43AA-93D4-2571120F6C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7E97E-1882-4B19-8666-F96637AB8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FF40-7FA4-4B99-B2F4-75D774D41F10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FA68A5-509C-4868-B77F-B35F57410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F3E99B-2341-4C17-BC24-4503E4BC2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6E1A-1797-4DC9-A645-ECCFE7F423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2965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A77FF-79FA-4C66-9F48-271DD4476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23ACB2-3B90-4DA4-A95A-A0E76272E0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B6E8D1-0C74-425B-B73F-FC54B2542C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C80742-3F6A-4BBE-A7E6-32FFA03A2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FF40-7FA4-4B99-B2F4-75D774D41F10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DA2258-E166-4E4C-8D32-1AB939062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1C6832-6C3C-4DCC-9082-755F97643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6E1A-1797-4DC9-A645-ECCFE7F423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144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5FA9C-F4E5-43D4-AC28-5C18CF6F7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7FC6EF-3B5B-45EC-A1AA-0636736E44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29A4A-6C0B-4A4B-8ED7-C3DCFF30C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FF40-7FA4-4B99-B2F4-75D774D41F10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234497-4FAF-4530-A39E-967F600EA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E532C0-1129-4CD8-A60E-7E4FC2C0E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6E1A-1797-4DC9-A645-ECCFE7F423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0840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A5EEF0-D060-45E1-A437-93B8FF8943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96D34C-5542-45BB-9335-D14BE7825D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CB5474-4D72-41BD-B3A4-883DA51E8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FF40-7FA4-4B99-B2F4-75D774D41F10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5E70C-72FA-488C-A27C-5616D2C81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A8E6C-52CE-45F6-B4FD-6542B94DC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6E1A-1797-4DC9-A645-ECCFE7F423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938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0866CBF-17C5-1548-88E9-16328B0ADB28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C2D0AF33-CDC4-F94D-A33E-5B716FF57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256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6CBF-17C5-1548-88E9-16328B0ADB28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0AF33-CDC4-F94D-A33E-5B716FF57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436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6CBF-17C5-1548-88E9-16328B0ADB28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0AF33-CDC4-F94D-A33E-5B716FF57C1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479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6CBF-17C5-1548-88E9-16328B0ADB28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0AF33-CDC4-F94D-A33E-5B716FF57C1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38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6CBF-17C5-1548-88E9-16328B0ADB28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0AF33-CDC4-F94D-A33E-5B716FF57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04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6CBF-17C5-1548-88E9-16328B0ADB28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0AF33-CDC4-F94D-A33E-5B716FF57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193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6CBF-17C5-1548-88E9-16328B0ADB28}" type="datetimeFigureOut">
              <a:rPr lang="en-US" smtClean="0"/>
              <a:t>2/17/2021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0AF33-CDC4-F94D-A33E-5B716FF57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835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0866CBF-17C5-1548-88E9-16328B0ADB28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C2D0AF33-CDC4-F94D-A33E-5B716FF57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180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2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002011-F119-445D-B002-D5BFA7805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258610-9E62-402D-A7FE-1D91D6533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F96AA-C518-4629-8460-0B515B9893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9FF40-7FA4-4B99-B2F4-75D774D41F10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1EF059-E2C0-4758-A364-59EE6589CE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A384B-C1B2-488D-AA7F-CF6EE461E3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26E1A-1797-4DC9-A645-ECCFE7F423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452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media8.m4a"/><Relationship Id="rId7" Type="http://schemas.openxmlformats.org/officeDocument/2006/relationships/image" Target="../media/image12.png"/><Relationship Id="rId2" Type="http://schemas.microsoft.com/office/2007/relationships/media" Target="../media/media8.m4a"/><Relationship Id="rId1" Type="http://schemas.openxmlformats.org/officeDocument/2006/relationships/tags" Target="../tags/tag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7" Type="http://schemas.openxmlformats.org/officeDocument/2006/relationships/image" Target="../media/image5.png"/><Relationship Id="rId2" Type="http://schemas.microsoft.com/office/2007/relationships/media" Target="../media/media9.m4a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image" Target="../media/image24.png"/><Relationship Id="rId4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7" Type="http://schemas.openxmlformats.org/officeDocument/2006/relationships/image" Target="../media/image5.png"/><Relationship Id="rId2" Type="http://schemas.microsoft.com/office/2007/relationships/media" Target="../media/media10.m4a"/><Relationship Id="rId1" Type="http://schemas.openxmlformats.org/officeDocument/2006/relationships/tags" Target="../tags/tag6.xml"/><Relationship Id="rId6" Type="http://schemas.openxmlformats.org/officeDocument/2006/relationships/image" Target="../media/image12.png"/><Relationship Id="rId5" Type="http://schemas.openxmlformats.org/officeDocument/2006/relationships/image" Target="../media/image25.png"/><Relationship Id="rId4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Pages/ResponsePage.aspx?id=eCY4lN73r0G0KV1rDWITzRhTQ2IZqpBOsW8cFVoooF9UNVlMS1dCVkdaM0k0WlhFTE9WVFBTWEg1Ti4u" TargetMode="Externa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5.png"/><Relationship Id="rId4" Type="http://schemas.openxmlformats.org/officeDocument/2006/relationships/image" Target="../media/image8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6.m4a"/><Relationship Id="rId7" Type="http://schemas.openxmlformats.org/officeDocument/2006/relationships/image" Target="../media/image12.png"/><Relationship Id="rId2" Type="http://schemas.microsoft.com/office/2007/relationships/media" Target="../media/media6.m4a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audio" Target="../media/media7.m4a"/><Relationship Id="rId7" Type="http://schemas.openxmlformats.org/officeDocument/2006/relationships/image" Target="../media/image12.png"/><Relationship Id="rId12" Type="http://schemas.openxmlformats.org/officeDocument/2006/relationships/image" Target="../media/image19.png"/><Relationship Id="rId2" Type="http://schemas.microsoft.com/office/2007/relationships/media" Target="../media/media7.m4a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6.png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665F5-82BC-48D7-A5CB-5877CF8731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/>
              <a:t>Maths</a:t>
            </a:r>
            <a:br>
              <a:rPr lang="en-GB" dirty="0"/>
            </a:br>
            <a:r>
              <a:rPr lang="en-GB" dirty="0"/>
              <a:t>24.02.21</a:t>
            </a:r>
          </a:p>
        </p:txBody>
      </p:sp>
    </p:spTree>
    <p:extLst>
      <p:ext uri="{BB962C8B-B14F-4D97-AF65-F5344CB8AC3E}">
        <p14:creationId xmlns:p14="http://schemas.microsoft.com/office/powerpoint/2010/main" val="410806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861B7B2-23F6-4ABD-B3CE-8DE68E9DEDF2}"/>
                  </a:ext>
                </a:extLst>
              </p:cNvPr>
              <p:cNvSpPr/>
              <p:nvPr/>
            </p:nvSpPr>
            <p:spPr>
              <a:xfrm>
                <a:off x="2921630" y="1060118"/>
                <a:ext cx="1899879" cy="8140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10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10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861B7B2-23F6-4ABD-B3CE-8DE68E9DED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630" y="1060118"/>
                <a:ext cx="1899879" cy="8140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2262D34-C02F-4B71-86D9-C064396A7A58}"/>
              </a:ext>
            </a:extLst>
          </p:cNvPr>
          <p:cNvGraphicFramePr>
            <a:graphicFrameLocks noGrp="1"/>
          </p:cNvGraphicFramePr>
          <p:nvPr/>
        </p:nvGraphicFramePr>
        <p:xfrm>
          <a:off x="3002830" y="2451218"/>
          <a:ext cx="4541442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41442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3EECEA7-AC7F-4590-A182-DFCDBBD911F0}"/>
              </a:ext>
            </a:extLst>
          </p:cNvPr>
          <p:cNvGraphicFramePr>
            <a:graphicFrameLocks noGrp="1"/>
          </p:cNvGraphicFramePr>
          <p:nvPr/>
        </p:nvGraphicFramePr>
        <p:xfrm>
          <a:off x="3002830" y="2451218"/>
          <a:ext cx="4541442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41442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9E57A6D-160F-4B3E-8372-37564994BD72}"/>
                  </a:ext>
                </a:extLst>
              </p:cNvPr>
              <p:cNvSpPr/>
              <p:nvPr/>
            </p:nvSpPr>
            <p:spPr>
              <a:xfrm>
                <a:off x="4570490" y="1076584"/>
                <a:ext cx="667170" cy="8140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>
                            <a:solidFill>
                              <a:schemeClr val="accent1"/>
                            </a:solidFill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>
                            <a:solidFill>
                              <a:schemeClr val="accent1"/>
                            </a:solidFill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9E57A6D-160F-4B3E-8372-37564994BD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0490" y="1076584"/>
                <a:ext cx="667170" cy="8140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7992F1B1-F099-47DC-A668-87B127284A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96850" y="970511"/>
            <a:ext cx="747045" cy="74704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8F0D7AC-0391-4244-93B3-E2BE76307F5E}"/>
              </a:ext>
            </a:extLst>
          </p:cNvPr>
          <p:cNvSpPr txBox="1"/>
          <p:nvPr/>
        </p:nvSpPr>
        <p:spPr>
          <a:xfrm>
            <a:off x="7175235" y="1092718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2BADB15-0FD0-4CEF-8940-E62989B80525}"/>
              </a:ext>
            </a:extLst>
          </p:cNvPr>
          <p:cNvSpPr/>
          <p:nvPr/>
        </p:nvSpPr>
        <p:spPr>
          <a:xfrm>
            <a:off x="1580264" y="4820704"/>
            <a:ext cx="78306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Difference – 	a comparison between two 				sets - how much more or 				less/fewer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B997FAF-41D7-4FBF-99DE-09D854DA493B}"/>
                  </a:ext>
                </a:extLst>
              </p:cNvPr>
              <p:cNvSpPr/>
              <p:nvPr/>
            </p:nvSpPr>
            <p:spPr>
              <a:xfrm>
                <a:off x="5102691" y="1083883"/>
                <a:ext cx="854721" cy="810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>
                            <a:solidFill>
                              <a:schemeClr val="accent1"/>
                            </a:solidFill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>
                            <a:solidFill>
                              <a:schemeClr val="accent1"/>
                            </a:solidFill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B997FAF-41D7-4FBF-99DE-09D854DA49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691" y="1083883"/>
                <a:ext cx="854721" cy="8105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82D5E4A0-3E71-4D7B-985B-1EE1F679F65F}"/>
              </a:ext>
            </a:extLst>
          </p:cNvPr>
          <p:cNvGraphicFramePr>
            <a:graphicFrameLocks noGrp="1"/>
          </p:cNvGraphicFramePr>
          <p:nvPr/>
        </p:nvGraphicFramePr>
        <p:xfrm>
          <a:off x="3002830" y="2451218"/>
          <a:ext cx="4541442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4144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454144">
                  <a:extLst>
                    <a:ext uri="{9D8B030D-6E8A-4147-A177-3AD203B41FA5}">
                      <a16:colId xmlns:a16="http://schemas.microsoft.com/office/drawing/2014/main" val="4127974210"/>
                    </a:ext>
                  </a:extLst>
                </a:gridCol>
                <a:gridCol w="454145">
                  <a:extLst>
                    <a:ext uri="{9D8B030D-6E8A-4147-A177-3AD203B41FA5}">
                      <a16:colId xmlns:a16="http://schemas.microsoft.com/office/drawing/2014/main" val="4081632440"/>
                    </a:ext>
                  </a:extLst>
                </a:gridCol>
                <a:gridCol w="454144">
                  <a:extLst>
                    <a:ext uri="{9D8B030D-6E8A-4147-A177-3AD203B41FA5}">
                      <a16:colId xmlns:a16="http://schemas.microsoft.com/office/drawing/2014/main" val="1216643936"/>
                    </a:ext>
                  </a:extLst>
                </a:gridCol>
                <a:gridCol w="454144">
                  <a:extLst>
                    <a:ext uri="{9D8B030D-6E8A-4147-A177-3AD203B41FA5}">
                      <a16:colId xmlns:a16="http://schemas.microsoft.com/office/drawing/2014/main" val="3641803937"/>
                    </a:ext>
                  </a:extLst>
                </a:gridCol>
                <a:gridCol w="454144">
                  <a:extLst>
                    <a:ext uri="{9D8B030D-6E8A-4147-A177-3AD203B41FA5}">
                      <a16:colId xmlns:a16="http://schemas.microsoft.com/office/drawing/2014/main" val="2167151340"/>
                    </a:ext>
                  </a:extLst>
                </a:gridCol>
                <a:gridCol w="454144">
                  <a:extLst>
                    <a:ext uri="{9D8B030D-6E8A-4147-A177-3AD203B41FA5}">
                      <a16:colId xmlns:a16="http://schemas.microsoft.com/office/drawing/2014/main" val="2794233871"/>
                    </a:ext>
                  </a:extLst>
                </a:gridCol>
                <a:gridCol w="454145">
                  <a:extLst>
                    <a:ext uri="{9D8B030D-6E8A-4147-A177-3AD203B41FA5}">
                      <a16:colId xmlns:a16="http://schemas.microsoft.com/office/drawing/2014/main" val="3055597046"/>
                    </a:ext>
                  </a:extLst>
                </a:gridCol>
                <a:gridCol w="454144">
                  <a:extLst>
                    <a:ext uri="{9D8B030D-6E8A-4147-A177-3AD203B41FA5}">
                      <a16:colId xmlns:a16="http://schemas.microsoft.com/office/drawing/2014/main" val="1591566993"/>
                    </a:ext>
                  </a:extLst>
                </a:gridCol>
                <a:gridCol w="454144">
                  <a:extLst>
                    <a:ext uri="{9D8B030D-6E8A-4147-A177-3AD203B41FA5}">
                      <a16:colId xmlns:a16="http://schemas.microsoft.com/office/drawing/2014/main" val="1351739662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CA177B3A-018F-499E-B08A-5B108B145488}"/>
              </a:ext>
            </a:extLst>
          </p:cNvPr>
          <p:cNvGraphicFramePr>
            <a:graphicFrameLocks noGrp="1"/>
          </p:cNvGraphicFramePr>
          <p:nvPr/>
        </p:nvGraphicFramePr>
        <p:xfrm>
          <a:off x="3002830" y="3768716"/>
          <a:ext cx="4541442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4144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454144">
                  <a:extLst>
                    <a:ext uri="{9D8B030D-6E8A-4147-A177-3AD203B41FA5}">
                      <a16:colId xmlns:a16="http://schemas.microsoft.com/office/drawing/2014/main" val="1774741030"/>
                    </a:ext>
                  </a:extLst>
                </a:gridCol>
                <a:gridCol w="454145">
                  <a:extLst>
                    <a:ext uri="{9D8B030D-6E8A-4147-A177-3AD203B41FA5}">
                      <a16:colId xmlns:a16="http://schemas.microsoft.com/office/drawing/2014/main" val="3798406625"/>
                    </a:ext>
                  </a:extLst>
                </a:gridCol>
                <a:gridCol w="454144">
                  <a:extLst>
                    <a:ext uri="{9D8B030D-6E8A-4147-A177-3AD203B41FA5}">
                      <a16:colId xmlns:a16="http://schemas.microsoft.com/office/drawing/2014/main" val="608547858"/>
                    </a:ext>
                  </a:extLst>
                </a:gridCol>
                <a:gridCol w="454144">
                  <a:extLst>
                    <a:ext uri="{9D8B030D-6E8A-4147-A177-3AD203B41FA5}">
                      <a16:colId xmlns:a16="http://schemas.microsoft.com/office/drawing/2014/main" val="2464981992"/>
                    </a:ext>
                  </a:extLst>
                </a:gridCol>
                <a:gridCol w="454144">
                  <a:extLst>
                    <a:ext uri="{9D8B030D-6E8A-4147-A177-3AD203B41FA5}">
                      <a16:colId xmlns:a16="http://schemas.microsoft.com/office/drawing/2014/main" val="1349357569"/>
                    </a:ext>
                  </a:extLst>
                </a:gridCol>
                <a:gridCol w="454144">
                  <a:extLst>
                    <a:ext uri="{9D8B030D-6E8A-4147-A177-3AD203B41FA5}">
                      <a16:colId xmlns:a16="http://schemas.microsoft.com/office/drawing/2014/main" val="3785703129"/>
                    </a:ext>
                  </a:extLst>
                </a:gridCol>
                <a:gridCol w="454145">
                  <a:extLst>
                    <a:ext uri="{9D8B030D-6E8A-4147-A177-3AD203B41FA5}">
                      <a16:colId xmlns:a16="http://schemas.microsoft.com/office/drawing/2014/main" val="1645055294"/>
                    </a:ext>
                  </a:extLst>
                </a:gridCol>
                <a:gridCol w="454144">
                  <a:extLst>
                    <a:ext uri="{9D8B030D-6E8A-4147-A177-3AD203B41FA5}">
                      <a16:colId xmlns:a16="http://schemas.microsoft.com/office/drawing/2014/main" val="4270750982"/>
                    </a:ext>
                  </a:extLst>
                </a:gridCol>
                <a:gridCol w="454144">
                  <a:extLst>
                    <a:ext uri="{9D8B030D-6E8A-4147-A177-3AD203B41FA5}">
                      <a16:colId xmlns:a16="http://schemas.microsoft.com/office/drawing/2014/main" val="1980583655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09A885A-8762-499E-9151-78672E0D19E9}"/>
              </a:ext>
            </a:extLst>
          </p:cNvPr>
          <p:cNvCxnSpPr/>
          <p:nvPr/>
        </p:nvCxnSpPr>
        <p:spPr>
          <a:xfrm>
            <a:off x="4370568" y="3468755"/>
            <a:ext cx="2703443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CBDBCEF-A40B-49EA-A4ED-83C3C4FDD39D}"/>
              </a:ext>
            </a:extLst>
          </p:cNvPr>
          <p:cNvCxnSpPr/>
          <p:nvPr/>
        </p:nvCxnSpPr>
        <p:spPr>
          <a:xfrm>
            <a:off x="4362616" y="2194560"/>
            <a:ext cx="0" cy="2615979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C7701BD-721B-45DD-A031-605A198A87F9}"/>
              </a:ext>
            </a:extLst>
          </p:cNvPr>
          <p:cNvCxnSpPr/>
          <p:nvPr/>
        </p:nvCxnSpPr>
        <p:spPr>
          <a:xfrm>
            <a:off x="7099189" y="2197872"/>
            <a:ext cx="0" cy="2615979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325CB913-52D0-4A93-B427-F1CD7B17617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9575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678"/>
    </mc:Choice>
    <mc:Fallback>
      <p:transition spd="slow" advTm="336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1" grpId="0"/>
      <p:bldP spid="17" grpId="0"/>
      <p:bldP spid="17" grpId="1"/>
      <p:bldP spid="2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861B7B2-23F6-4ABD-B3CE-8DE68E9DEDF2}"/>
                  </a:ext>
                </a:extLst>
              </p:cNvPr>
              <p:cNvSpPr/>
              <p:nvPr/>
            </p:nvSpPr>
            <p:spPr>
              <a:xfrm>
                <a:off x="2921630" y="1060117"/>
                <a:ext cx="2382383" cy="8070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11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11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11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861B7B2-23F6-4ABD-B3CE-8DE68E9DED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630" y="1060117"/>
                <a:ext cx="2382383" cy="8070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7992F1B1-F099-47DC-A668-87B127284A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6850" y="970511"/>
            <a:ext cx="747045" cy="74704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8F0D7AC-0391-4244-93B3-E2BE76307F5E}"/>
              </a:ext>
            </a:extLst>
          </p:cNvPr>
          <p:cNvSpPr txBox="1"/>
          <p:nvPr/>
        </p:nvSpPr>
        <p:spPr>
          <a:xfrm>
            <a:off x="7175235" y="1092718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82D5E4A0-3E71-4D7B-985B-1EE1F679F65F}"/>
              </a:ext>
            </a:extLst>
          </p:cNvPr>
          <p:cNvGraphicFramePr>
            <a:graphicFrameLocks noGrp="1"/>
          </p:cNvGraphicFramePr>
          <p:nvPr/>
        </p:nvGraphicFramePr>
        <p:xfrm>
          <a:off x="3052866" y="2290433"/>
          <a:ext cx="4541442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2858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412859">
                  <a:extLst>
                    <a:ext uri="{9D8B030D-6E8A-4147-A177-3AD203B41FA5}">
                      <a16:colId xmlns:a16="http://schemas.microsoft.com/office/drawing/2014/main" val="3420387655"/>
                    </a:ext>
                  </a:extLst>
                </a:gridCol>
                <a:gridCol w="412858">
                  <a:extLst>
                    <a:ext uri="{9D8B030D-6E8A-4147-A177-3AD203B41FA5}">
                      <a16:colId xmlns:a16="http://schemas.microsoft.com/office/drawing/2014/main" val="385745922"/>
                    </a:ext>
                  </a:extLst>
                </a:gridCol>
                <a:gridCol w="412858">
                  <a:extLst>
                    <a:ext uri="{9D8B030D-6E8A-4147-A177-3AD203B41FA5}">
                      <a16:colId xmlns:a16="http://schemas.microsoft.com/office/drawing/2014/main" val="2655753710"/>
                    </a:ext>
                  </a:extLst>
                </a:gridCol>
                <a:gridCol w="412859">
                  <a:extLst>
                    <a:ext uri="{9D8B030D-6E8A-4147-A177-3AD203B41FA5}">
                      <a16:colId xmlns:a16="http://schemas.microsoft.com/office/drawing/2014/main" val="1612461126"/>
                    </a:ext>
                  </a:extLst>
                </a:gridCol>
                <a:gridCol w="412858">
                  <a:extLst>
                    <a:ext uri="{9D8B030D-6E8A-4147-A177-3AD203B41FA5}">
                      <a16:colId xmlns:a16="http://schemas.microsoft.com/office/drawing/2014/main" val="11717284"/>
                    </a:ext>
                  </a:extLst>
                </a:gridCol>
                <a:gridCol w="412859">
                  <a:extLst>
                    <a:ext uri="{9D8B030D-6E8A-4147-A177-3AD203B41FA5}">
                      <a16:colId xmlns:a16="http://schemas.microsoft.com/office/drawing/2014/main" val="1710043674"/>
                    </a:ext>
                  </a:extLst>
                </a:gridCol>
                <a:gridCol w="412858">
                  <a:extLst>
                    <a:ext uri="{9D8B030D-6E8A-4147-A177-3AD203B41FA5}">
                      <a16:colId xmlns:a16="http://schemas.microsoft.com/office/drawing/2014/main" val="1616324333"/>
                    </a:ext>
                  </a:extLst>
                </a:gridCol>
                <a:gridCol w="412858">
                  <a:extLst>
                    <a:ext uri="{9D8B030D-6E8A-4147-A177-3AD203B41FA5}">
                      <a16:colId xmlns:a16="http://schemas.microsoft.com/office/drawing/2014/main" val="75820745"/>
                    </a:ext>
                  </a:extLst>
                </a:gridCol>
                <a:gridCol w="412859">
                  <a:extLst>
                    <a:ext uri="{9D8B030D-6E8A-4147-A177-3AD203B41FA5}">
                      <a16:colId xmlns:a16="http://schemas.microsoft.com/office/drawing/2014/main" val="4272596655"/>
                    </a:ext>
                  </a:extLst>
                </a:gridCol>
                <a:gridCol w="412858">
                  <a:extLst>
                    <a:ext uri="{9D8B030D-6E8A-4147-A177-3AD203B41FA5}">
                      <a16:colId xmlns:a16="http://schemas.microsoft.com/office/drawing/2014/main" val="3723153563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CA177B3A-018F-499E-B08A-5B108B145488}"/>
              </a:ext>
            </a:extLst>
          </p:cNvPr>
          <p:cNvGraphicFramePr>
            <a:graphicFrameLocks noGrp="1"/>
          </p:cNvGraphicFramePr>
          <p:nvPr/>
        </p:nvGraphicFramePr>
        <p:xfrm>
          <a:off x="3052866" y="3543937"/>
          <a:ext cx="4541442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2858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412859">
                  <a:extLst>
                    <a:ext uri="{9D8B030D-6E8A-4147-A177-3AD203B41FA5}">
                      <a16:colId xmlns:a16="http://schemas.microsoft.com/office/drawing/2014/main" val="3760653373"/>
                    </a:ext>
                  </a:extLst>
                </a:gridCol>
                <a:gridCol w="412858">
                  <a:extLst>
                    <a:ext uri="{9D8B030D-6E8A-4147-A177-3AD203B41FA5}">
                      <a16:colId xmlns:a16="http://schemas.microsoft.com/office/drawing/2014/main" val="507754379"/>
                    </a:ext>
                  </a:extLst>
                </a:gridCol>
                <a:gridCol w="412858">
                  <a:extLst>
                    <a:ext uri="{9D8B030D-6E8A-4147-A177-3AD203B41FA5}">
                      <a16:colId xmlns:a16="http://schemas.microsoft.com/office/drawing/2014/main" val="3488121125"/>
                    </a:ext>
                  </a:extLst>
                </a:gridCol>
                <a:gridCol w="412859">
                  <a:extLst>
                    <a:ext uri="{9D8B030D-6E8A-4147-A177-3AD203B41FA5}">
                      <a16:colId xmlns:a16="http://schemas.microsoft.com/office/drawing/2014/main" val="273923409"/>
                    </a:ext>
                  </a:extLst>
                </a:gridCol>
                <a:gridCol w="412858">
                  <a:extLst>
                    <a:ext uri="{9D8B030D-6E8A-4147-A177-3AD203B41FA5}">
                      <a16:colId xmlns:a16="http://schemas.microsoft.com/office/drawing/2014/main" val="1982244506"/>
                    </a:ext>
                  </a:extLst>
                </a:gridCol>
                <a:gridCol w="412859">
                  <a:extLst>
                    <a:ext uri="{9D8B030D-6E8A-4147-A177-3AD203B41FA5}">
                      <a16:colId xmlns:a16="http://schemas.microsoft.com/office/drawing/2014/main" val="3099053847"/>
                    </a:ext>
                  </a:extLst>
                </a:gridCol>
                <a:gridCol w="412858">
                  <a:extLst>
                    <a:ext uri="{9D8B030D-6E8A-4147-A177-3AD203B41FA5}">
                      <a16:colId xmlns:a16="http://schemas.microsoft.com/office/drawing/2014/main" val="3526817398"/>
                    </a:ext>
                  </a:extLst>
                </a:gridCol>
                <a:gridCol w="412858">
                  <a:extLst>
                    <a:ext uri="{9D8B030D-6E8A-4147-A177-3AD203B41FA5}">
                      <a16:colId xmlns:a16="http://schemas.microsoft.com/office/drawing/2014/main" val="197572348"/>
                    </a:ext>
                  </a:extLst>
                </a:gridCol>
                <a:gridCol w="412859">
                  <a:extLst>
                    <a:ext uri="{9D8B030D-6E8A-4147-A177-3AD203B41FA5}">
                      <a16:colId xmlns:a16="http://schemas.microsoft.com/office/drawing/2014/main" val="2396125163"/>
                    </a:ext>
                  </a:extLst>
                </a:gridCol>
                <a:gridCol w="412858">
                  <a:extLst>
                    <a:ext uri="{9D8B030D-6E8A-4147-A177-3AD203B41FA5}">
                      <a16:colId xmlns:a16="http://schemas.microsoft.com/office/drawing/2014/main" val="1634679863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09A885A-8762-499E-9151-78672E0D19E9}"/>
              </a:ext>
            </a:extLst>
          </p:cNvPr>
          <p:cNvCxnSpPr>
            <a:cxnSpLocks/>
          </p:cNvCxnSpPr>
          <p:nvPr/>
        </p:nvCxnSpPr>
        <p:spPr>
          <a:xfrm>
            <a:off x="3893468" y="3342606"/>
            <a:ext cx="2042558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CBDBCEF-A40B-49EA-A4ED-83C3C4FDD39D}"/>
              </a:ext>
            </a:extLst>
          </p:cNvPr>
          <p:cNvCxnSpPr/>
          <p:nvPr/>
        </p:nvCxnSpPr>
        <p:spPr>
          <a:xfrm>
            <a:off x="3875315" y="2071723"/>
            <a:ext cx="0" cy="2615979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C7701BD-721B-45DD-A031-605A198A87F9}"/>
              </a:ext>
            </a:extLst>
          </p:cNvPr>
          <p:cNvCxnSpPr/>
          <p:nvPr/>
        </p:nvCxnSpPr>
        <p:spPr>
          <a:xfrm>
            <a:off x="5936026" y="2071723"/>
            <a:ext cx="0" cy="2615979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659B31D-6052-46B1-ACBA-7AA26C7922C2}"/>
              </a:ext>
            </a:extLst>
          </p:cNvPr>
          <p:cNvSpPr/>
          <p:nvPr/>
        </p:nvSpPr>
        <p:spPr>
          <a:xfrm>
            <a:off x="3773084" y="1060117"/>
            <a:ext cx="420282" cy="393836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B997FAF-41D7-4FBF-99DE-09D854DA493B}"/>
              </a:ext>
            </a:extLst>
          </p:cNvPr>
          <p:cNvSpPr/>
          <p:nvPr/>
        </p:nvSpPr>
        <p:spPr>
          <a:xfrm>
            <a:off x="3825958" y="995425"/>
            <a:ext cx="3722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5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8512230-90EF-4445-BB81-3F0DA25CA6A3}"/>
              </a:ext>
            </a:extLst>
          </p:cNvPr>
          <p:cNvGraphicFramePr>
            <a:graphicFrameLocks noGrp="1"/>
          </p:cNvGraphicFramePr>
          <p:nvPr/>
        </p:nvGraphicFramePr>
        <p:xfrm>
          <a:off x="3052866" y="2290433"/>
          <a:ext cx="4541442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2858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412859">
                  <a:extLst>
                    <a:ext uri="{9D8B030D-6E8A-4147-A177-3AD203B41FA5}">
                      <a16:colId xmlns:a16="http://schemas.microsoft.com/office/drawing/2014/main" val="3420387655"/>
                    </a:ext>
                  </a:extLst>
                </a:gridCol>
                <a:gridCol w="412858">
                  <a:extLst>
                    <a:ext uri="{9D8B030D-6E8A-4147-A177-3AD203B41FA5}">
                      <a16:colId xmlns:a16="http://schemas.microsoft.com/office/drawing/2014/main" val="385745922"/>
                    </a:ext>
                  </a:extLst>
                </a:gridCol>
                <a:gridCol w="412858">
                  <a:extLst>
                    <a:ext uri="{9D8B030D-6E8A-4147-A177-3AD203B41FA5}">
                      <a16:colId xmlns:a16="http://schemas.microsoft.com/office/drawing/2014/main" val="2655753710"/>
                    </a:ext>
                  </a:extLst>
                </a:gridCol>
                <a:gridCol w="412859">
                  <a:extLst>
                    <a:ext uri="{9D8B030D-6E8A-4147-A177-3AD203B41FA5}">
                      <a16:colId xmlns:a16="http://schemas.microsoft.com/office/drawing/2014/main" val="1612461126"/>
                    </a:ext>
                  </a:extLst>
                </a:gridCol>
                <a:gridCol w="412858">
                  <a:extLst>
                    <a:ext uri="{9D8B030D-6E8A-4147-A177-3AD203B41FA5}">
                      <a16:colId xmlns:a16="http://schemas.microsoft.com/office/drawing/2014/main" val="11717284"/>
                    </a:ext>
                  </a:extLst>
                </a:gridCol>
                <a:gridCol w="412859">
                  <a:extLst>
                    <a:ext uri="{9D8B030D-6E8A-4147-A177-3AD203B41FA5}">
                      <a16:colId xmlns:a16="http://schemas.microsoft.com/office/drawing/2014/main" val="1710043674"/>
                    </a:ext>
                  </a:extLst>
                </a:gridCol>
                <a:gridCol w="412858">
                  <a:extLst>
                    <a:ext uri="{9D8B030D-6E8A-4147-A177-3AD203B41FA5}">
                      <a16:colId xmlns:a16="http://schemas.microsoft.com/office/drawing/2014/main" val="1616324333"/>
                    </a:ext>
                  </a:extLst>
                </a:gridCol>
                <a:gridCol w="412858">
                  <a:extLst>
                    <a:ext uri="{9D8B030D-6E8A-4147-A177-3AD203B41FA5}">
                      <a16:colId xmlns:a16="http://schemas.microsoft.com/office/drawing/2014/main" val="75820745"/>
                    </a:ext>
                  </a:extLst>
                </a:gridCol>
                <a:gridCol w="412859">
                  <a:extLst>
                    <a:ext uri="{9D8B030D-6E8A-4147-A177-3AD203B41FA5}">
                      <a16:colId xmlns:a16="http://schemas.microsoft.com/office/drawing/2014/main" val="4272596655"/>
                    </a:ext>
                  </a:extLst>
                </a:gridCol>
                <a:gridCol w="412858">
                  <a:extLst>
                    <a:ext uri="{9D8B030D-6E8A-4147-A177-3AD203B41FA5}">
                      <a16:colId xmlns:a16="http://schemas.microsoft.com/office/drawing/2014/main" val="3723153563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BFE4B8B-085D-4DCE-96C4-EF9D07E760D7}"/>
              </a:ext>
            </a:extLst>
          </p:cNvPr>
          <p:cNvCxnSpPr>
            <a:cxnSpLocks/>
          </p:cNvCxnSpPr>
          <p:nvPr/>
        </p:nvCxnSpPr>
        <p:spPr>
          <a:xfrm>
            <a:off x="3875315" y="2082341"/>
            <a:ext cx="0" cy="115966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7F492F2-38AD-4072-9C5F-C7E57668DC82}"/>
              </a:ext>
            </a:extLst>
          </p:cNvPr>
          <p:cNvCxnSpPr>
            <a:cxnSpLocks/>
          </p:cNvCxnSpPr>
          <p:nvPr/>
        </p:nvCxnSpPr>
        <p:spPr>
          <a:xfrm flipV="1">
            <a:off x="5532625" y="2290433"/>
            <a:ext cx="404351" cy="7412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78190D3-F530-4F5C-9077-A6CC14B90D1A}"/>
              </a:ext>
            </a:extLst>
          </p:cNvPr>
          <p:cNvCxnSpPr>
            <a:cxnSpLocks/>
          </p:cNvCxnSpPr>
          <p:nvPr/>
        </p:nvCxnSpPr>
        <p:spPr>
          <a:xfrm flipV="1">
            <a:off x="5128274" y="2290432"/>
            <a:ext cx="404351" cy="7412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7D12F33-C5FE-4377-ACE1-6ADACDF77B45}"/>
              </a:ext>
            </a:extLst>
          </p:cNvPr>
          <p:cNvCxnSpPr>
            <a:cxnSpLocks/>
          </p:cNvCxnSpPr>
          <p:nvPr/>
        </p:nvCxnSpPr>
        <p:spPr>
          <a:xfrm flipV="1">
            <a:off x="4718243" y="2290431"/>
            <a:ext cx="404351" cy="7412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9101F47-EBDF-498E-BEAC-D39A91CFEB1B}"/>
              </a:ext>
            </a:extLst>
          </p:cNvPr>
          <p:cNvCxnSpPr>
            <a:cxnSpLocks/>
          </p:cNvCxnSpPr>
          <p:nvPr/>
        </p:nvCxnSpPr>
        <p:spPr>
          <a:xfrm flipV="1">
            <a:off x="4291172" y="2290430"/>
            <a:ext cx="404351" cy="7412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C3F719B-63E3-46D0-BDE7-2929BAB4C89F}"/>
              </a:ext>
            </a:extLst>
          </p:cNvPr>
          <p:cNvCxnSpPr>
            <a:cxnSpLocks/>
          </p:cNvCxnSpPr>
          <p:nvPr/>
        </p:nvCxnSpPr>
        <p:spPr>
          <a:xfrm flipV="1">
            <a:off x="3875461" y="2290429"/>
            <a:ext cx="404351" cy="7412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BF2F8E7C-E502-49FA-A541-9A02907B1E07}"/>
              </a:ext>
            </a:extLst>
          </p:cNvPr>
          <p:cNvGraphicFramePr>
            <a:graphicFrameLocks noGrp="1"/>
          </p:cNvGraphicFramePr>
          <p:nvPr/>
        </p:nvGraphicFramePr>
        <p:xfrm>
          <a:off x="3052866" y="3543937"/>
          <a:ext cx="4541442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2858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412859">
                  <a:extLst>
                    <a:ext uri="{9D8B030D-6E8A-4147-A177-3AD203B41FA5}">
                      <a16:colId xmlns:a16="http://schemas.microsoft.com/office/drawing/2014/main" val="3420387655"/>
                    </a:ext>
                  </a:extLst>
                </a:gridCol>
                <a:gridCol w="412858">
                  <a:extLst>
                    <a:ext uri="{9D8B030D-6E8A-4147-A177-3AD203B41FA5}">
                      <a16:colId xmlns:a16="http://schemas.microsoft.com/office/drawing/2014/main" val="385745922"/>
                    </a:ext>
                  </a:extLst>
                </a:gridCol>
                <a:gridCol w="412858">
                  <a:extLst>
                    <a:ext uri="{9D8B030D-6E8A-4147-A177-3AD203B41FA5}">
                      <a16:colId xmlns:a16="http://schemas.microsoft.com/office/drawing/2014/main" val="2655753710"/>
                    </a:ext>
                  </a:extLst>
                </a:gridCol>
                <a:gridCol w="412859">
                  <a:extLst>
                    <a:ext uri="{9D8B030D-6E8A-4147-A177-3AD203B41FA5}">
                      <a16:colId xmlns:a16="http://schemas.microsoft.com/office/drawing/2014/main" val="1612461126"/>
                    </a:ext>
                  </a:extLst>
                </a:gridCol>
                <a:gridCol w="412858">
                  <a:extLst>
                    <a:ext uri="{9D8B030D-6E8A-4147-A177-3AD203B41FA5}">
                      <a16:colId xmlns:a16="http://schemas.microsoft.com/office/drawing/2014/main" val="11717284"/>
                    </a:ext>
                  </a:extLst>
                </a:gridCol>
                <a:gridCol w="412859">
                  <a:extLst>
                    <a:ext uri="{9D8B030D-6E8A-4147-A177-3AD203B41FA5}">
                      <a16:colId xmlns:a16="http://schemas.microsoft.com/office/drawing/2014/main" val="1710043674"/>
                    </a:ext>
                  </a:extLst>
                </a:gridCol>
                <a:gridCol w="412858">
                  <a:extLst>
                    <a:ext uri="{9D8B030D-6E8A-4147-A177-3AD203B41FA5}">
                      <a16:colId xmlns:a16="http://schemas.microsoft.com/office/drawing/2014/main" val="1616324333"/>
                    </a:ext>
                  </a:extLst>
                </a:gridCol>
                <a:gridCol w="412858">
                  <a:extLst>
                    <a:ext uri="{9D8B030D-6E8A-4147-A177-3AD203B41FA5}">
                      <a16:colId xmlns:a16="http://schemas.microsoft.com/office/drawing/2014/main" val="75820745"/>
                    </a:ext>
                  </a:extLst>
                </a:gridCol>
                <a:gridCol w="412859">
                  <a:extLst>
                    <a:ext uri="{9D8B030D-6E8A-4147-A177-3AD203B41FA5}">
                      <a16:colId xmlns:a16="http://schemas.microsoft.com/office/drawing/2014/main" val="4272596655"/>
                    </a:ext>
                  </a:extLst>
                </a:gridCol>
                <a:gridCol w="412858">
                  <a:extLst>
                    <a:ext uri="{9D8B030D-6E8A-4147-A177-3AD203B41FA5}">
                      <a16:colId xmlns:a16="http://schemas.microsoft.com/office/drawing/2014/main" val="3723153563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77003960-1732-48BA-BCFF-3D85C394EC6E}"/>
              </a:ext>
            </a:extLst>
          </p:cNvPr>
          <p:cNvGraphicFramePr>
            <a:graphicFrameLocks noGrp="1"/>
          </p:cNvGraphicFramePr>
          <p:nvPr/>
        </p:nvGraphicFramePr>
        <p:xfrm>
          <a:off x="3052866" y="3543937"/>
          <a:ext cx="4541442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2858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412859">
                  <a:extLst>
                    <a:ext uri="{9D8B030D-6E8A-4147-A177-3AD203B41FA5}">
                      <a16:colId xmlns:a16="http://schemas.microsoft.com/office/drawing/2014/main" val="3420387655"/>
                    </a:ext>
                  </a:extLst>
                </a:gridCol>
                <a:gridCol w="412858">
                  <a:extLst>
                    <a:ext uri="{9D8B030D-6E8A-4147-A177-3AD203B41FA5}">
                      <a16:colId xmlns:a16="http://schemas.microsoft.com/office/drawing/2014/main" val="385745922"/>
                    </a:ext>
                  </a:extLst>
                </a:gridCol>
                <a:gridCol w="412858">
                  <a:extLst>
                    <a:ext uri="{9D8B030D-6E8A-4147-A177-3AD203B41FA5}">
                      <a16:colId xmlns:a16="http://schemas.microsoft.com/office/drawing/2014/main" val="2655753710"/>
                    </a:ext>
                  </a:extLst>
                </a:gridCol>
                <a:gridCol w="412859">
                  <a:extLst>
                    <a:ext uri="{9D8B030D-6E8A-4147-A177-3AD203B41FA5}">
                      <a16:colId xmlns:a16="http://schemas.microsoft.com/office/drawing/2014/main" val="1612461126"/>
                    </a:ext>
                  </a:extLst>
                </a:gridCol>
                <a:gridCol w="412858">
                  <a:extLst>
                    <a:ext uri="{9D8B030D-6E8A-4147-A177-3AD203B41FA5}">
                      <a16:colId xmlns:a16="http://schemas.microsoft.com/office/drawing/2014/main" val="11717284"/>
                    </a:ext>
                  </a:extLst>
                </a:gridCol>
                <a:gridCol w="412859">
                  <a:extLst>
                    <a:ext uri="{9D8B030D-6E8A-4147-A177-3AD203B41FA5}">
                      <a16:colId xmlns:a16="http://schemas.microsoft.com/office/drawing/2014/main" val="1710043674"/>
                    </a:ext>
                  </a:extLst>
                </a:gridCol>
                <a:gridCol w="412858">
                  <a:extLst>
                    <a:ext uri="{9D8B030D-6E8A-4147-A177-3AD203B41FA5}">
                      <a16:colId xmlns:a16="http://schemas.microsoft.com/office/drawing/2014/main" val="1616324333"/>
                    </a:ext>
                  </a:extLst>
                </a:gridCol>
                <a:gridCol w="412858">
                  <a:extLst>
                    <a:ext uri="{9D8B030D-6E8A-4147-A177-3AD203B41FA5}">
                      <a16:colId xmlns:a16="http://schemas.microsoft.com/office/drawing/2014/main" val="75820745"/>
                    </a:ext>
                  </a:extLst>
                </a:gridCol>
                <a:gridCol w="412859">
                  <a:extLst>
                    <a:ext uri="{9D8B030D-6E8A-4147-A177-3AD203B41FA5}">
                      <a16:colId xmlns:a16="http://schemas.microsoft.com/office/drawing/2014/main" val="4272596655"/>
                    </a:ext>
                  </a:extLst>
                </a:gridCol>
                <a:gridCol w="412858">
                  <a:extLst>
                    <a:ext uri="{9D8B030D-6E8A-4147-A177-3AD203B41FA5}">
                      <a16:colId xmlns:a16="http://schemas.microsoft.com/office/drawing/2014/main" val="3723153563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2BD62904-94CF-4ADF-A8FF-92D07532753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4825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380"/>
    </mc:Choice>
    <mc:Fallback>
      <p:transition spd="slow" advTm="313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7" grpId="0"/>
      <p:bldP spid="17" grpId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861B7B2-23F6-4ABD-B3CE-8DE68E9DEDF2}"/>
                  </a:ext>
                </a:extLst>
              </p:cNvPr>
              <p:cNvSpPr/>
              <p:nvPr/>
            </p:nvSpPr>
            <p:spPr>
              <a:xfrm>
                <a:off x="2921629" y="1060117"/>
                <a:ext cx="3239990" cy="8070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11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11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11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11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861B7B2-23F6-4ABD-B3CE-8DE68E9DED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629" y="1060117"/>
                <a:ext cx="3239990" cy="8070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7992F1B1-F099-47DC-A668-87B127284A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6850" y="970511"/>
            <a:ext cx="747045" cy="74704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8F0D7AC-0391-4244-93B3-E2BE76307F5E}"/>
              </a:ext>
            </a:extLst>
          </p:cNvPr>
          <p:cNvSpPr txBox="1"/>
          <p:nvPr/>
        </p:nvSpPr>
        <p:spPr>
          <a:xfrm>
            <a:off x="7175235" y="1092718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82D5E4A0-3E71-4D7B-985B-1EE1F679F65F}"/>
              </a:ext>
            </a:extLst>
          </p:cNvPr>
          <p:cNvGraphicFramePr>
            <a:graphicFrameLocks noGrp="1"/>
          </p:cNvGraphicFramePr>
          <p:nvPr/>
        </p:nvGraphicFramePr>
        <p:xfrm>
          <a:off x="3052866" y="2290433"/>
          <a:ext cx="4541442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2858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412859">
                  <a:extLst>
                    <a:ext uri="{9D8B030D-6E8A-4147-A177-3AD203B41FA5}">
                      <a16:colId xmlns:a16="http://schemas.microsoft.com/office/drawing/2014/main" val="3420387655"/>
                    </a:ext>
                  </a:extLst>
                </a:gridCol>
                <a:gridCol w="412858">
                  <a:extLst>
                    <a:ext uri="{9D8B030D-6E8A-4147-A177-3AD203B41FA5}">
                      <a16:colId xmlns:a16="http://schemas.microsoft.com/office/drawing/2014/main" val="385745922"/>
                    </a:ext>
                  </a:extLst>
                </a:gridCol>
                <a:gridCol w="412858">
                  <a:extLst>
                    <a:ext uri="{9D8B030D-6E8A-4147-A177-3AD203B41FA5}">
                      <a16:colId xmlns:a16="http://schemas.microsoft.com/office/drawing/2014/main" val="2655753710"/>
                    </a:ext>
                  </a:extLst>
                </a:gridCol>
                <a:gridCol w="412859">
                  <a:extLst>
                    <a:ext uri="{9D8B030D-6E8A-4147-A177-3AD203B41FA5}">
                      <a16:colId xmlns:a16="http://schemas.microsoft.com/office/drawing/2014/main" val="1612461126"/>
                    </a:ext>
                  </a:extLst>
                </a:gridCol>
                <a:gridCol w="412858">
                  <a:extLst>
                    <a:ext uri="{9D8B030D-6E8A-4147-A177-3AD203B41FA5}">
                      <a16:colId xmlns:a16="http://schemas.microsoft.com/office/drawing/2014/main" val="11717284"/>
                    </a:ext>
                  </a:extLst>
                </a:gridCol>
                <a:gridCol w="412859">
                  <a:extLst>
                    <a:ext uri="{9D8B030D-6E8A-4147-A177-3AD203B41FA5}">
                      <a16:colId xmlns:a16="http://schemas.microsoft.com/office/drawing/2014/main" val="1710043674"/>
                    </a:ext>
                  </a:extLst>
                </a:gridCol>
                <a:gridCol w="412858">
                  <a:extLst>
                    <a:ext uri="{9D8B030D-6E8A-4147-A177-3AD203B41FA5}">
                      <a16:colId xmlns:a16="http://schemas.microsoft.com/office/drawing/2014/main" val="1616324333"/>
                    </a:ext>
                  </a:extLst>
                </a:gridCol>
                <a:gridCol w="412858">
                  <a:extLst>
                    <a:ext uri="{9D8B030D-6E8A-4147-A177-3AD203B41FA5}">
                      <a16:colId xmlns:a16="http://schemas.microsoft.com/office/drawing/2014/main" val="75820745"/>
                    </a:ext>
                  </a:extLst>
                </a:gridCol>
                <a:gridCol w="412859">
                  <a:extLst>
                    <a:ext uri="{9D8B030D-6E8A-4147-A177-3AD203B41FA5}">
                      <a16:colId xmlns:a16="http://schemas.microsoft.com/office/drawing/2014/main" val="4272596655"/>
                    </a:ext>
                  </a:extLst>
                </a:gridCol>
                <a:gridCol w="412858">
                  <a:extLst>
                    <a:ext uri="{9D8B030D-6E8A-4147-A177-3AD203B41FA5}">
                      <a16:colId xmlns:a16="http://schemas.microsoft.com/office/drawing/2014/main" val="3723153563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659B31D-6052-46B1-ACBA-7AA26C7922C2}"/>
              </a:ext>
            </a:extLst>
          </p:cNvPr>
          <p:cNvSpPr/>
          <p:nvPr/>
        </p:nvSpPr>
        <p:spPr>
          <a:xfrm>
            <a:off x="2982150" y="1048019"/>
            <a:ext cx="420282" cy="393836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B997FAF-41D7-4FBF-99DE-09D854DA493B}"/>
              </a:ext>
            </a:extLst>
          </p:cNvPr>
          <p:cNvSpPr/>
          <p:nvPr/>
        </p:nvSpPr>
        <p:spPr>
          <a:xfrm>
            <a:off x="2911536" y="969959"/>
            <a:ext cx="5597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10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8512230-90EF-4445-BB81-3F0DA25CA6A3}"/>
              </a:ext>
            </a:extLst>
          </p:cNvPr>
          <p:cNvGraphicFramePr>
            <a:graphicFrameLocks noGrp="1"/>
          </p:cNvGraphicFramePr>
          <p:nvPr/>
        </p:nvGraphicFramePr>
        <p:xfrm>
          <a:off x="3052866" y="2290433"/>
          <a:ext cx="4541442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2858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412859">
                  <a:extLst>
                    <a:ext uri="{9D8B030D-6E8A-4147-A177-3AD203B41FA5}">
                      <a16:colId xmlns:a16="http://schemas.microsoft.com/office/drawing/2014/main" val="3420387655"/>
                    </a:ext>
                  </a:extLst>
                </a:gridCol>
                <a:gridCol w="412858">
                  <a:extLst>
                    <a:ext uri="{9D8B030D-6E8A-4147-A177-3AD203B41FA5}">
                      <a16:colId xmlns:a16="http://schemas.microsoft.com/office/drawing/2014/main" val="385745922"/>
                    </a:ext>
                  </a:extLst>
                </a:gridCol>
                <a:gridCol w="412858">
                  <a:extLst>
                    <a:ext uri="{9D8B030D-6E8A-4147-A177-3AD203B41FA5}">
                      <a16:colId xmlns:a16="http://schemas.microsoft.com/office/drawing/2014/main" val="2655753710"/>
                    </a:ext>
                  </a:extLst>
                </a:gridCol>
                <a:gridCol w="412859">
                  <a:extLst>
                    <a:ext uri="{9D8B030D-6E8A-4147-A177-3AD203B41FA5}">
                      <a16:colId xmlns:a16="http://schemas.microsoft.com/office/drawing/2014/main" val="1612461126"/>
                    </a:ext>
                  </a:extLst>
                </a:gridCol>
                <a:gridCol w="412858">
                  <a:extLst>
                    <a:ext uri="{9D8B030D-6E8A-4147-A177-3AD203B41FA5}">
                      <a16:colId xmlns:a16="http://schemas.microsoft.com/office/drawing/2014/main" val="11717284"/>
                    </a:ext>
                  </a:extLst>
                </a:gridCol>
                <a:gridCol w="412859">
                  <a:extLst>
                    <a:ext uri="{9D8B030D-6E8A-4147-A177-3AD203B41FA5}">
                      <a16:colId xmlns:a16="http://schemas.microsoft.com/office/drawing/2014/main" val="1710043674"/>
                    </a:ext>
                  </a:extLst>
                </a:gridCol>
                <a:gridCol w="412858">
                  <a:extLst>
                    <a:ext uri="{9D8B030D-6E8A-4147-A177-3AD203B41FA5}">
                      <a16:colId xmlns:a16="http://schemas.microsoft.com/office/drawing/2014/main" val="1616324333"/>
                    </a:ext>
                  </a:extLst>
                </a:gridCol>
                <a:gridCol w="412858">
                  <a:extLst>
                    <a:ext uri="{9D8B030D-6E8A-4147-A177-3AD203B41FA5}">
                      <a16:colId xmlns:a16="http://schemas.microsoft.com/office/drawing/2014/main" val="75820745"/>
                    </a:ext>
                  </a:extLst>
                </a:gridCol>
                <a:gridCol w="412859">
                  <a:extLst>
                    <a:ext uri="{9D8B030D-6E8A-4147-A177-3AD203B41FA5}">
                      <a16:colId xmlns:a16="http://schemas.microsoft.com/office/drawing/2014/main" val="4272596655"/>
                    </a:ext>
                  </a:extLst>
                </a:gridCol>
                <a:gridCol w="412858">
                  <a:extLst>
                    <a:ext uri="{9D8B030D-6E8A-4147-A177-3AD203B41FA5}">
                      <a16:colId xmlns:a16="http://schemas.microsoft.com/office/drawing/2014/main" val="3723153563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BF2F8E7C-E502-49FA-A541-9A02907B1E07}"/>
              </a:ext>
            </a:extLst>
          </p:cNvPr>
          <p:cNvGraphicFramePr>
            <a:graphicFrameLocks noGrp="1"/>
          </p:cNvGraphicFramePr>
          <p:nvPr/>
        </p:nvGraphicFramePr>
        <p:xfrm>
          <a:off x="3052866" y="3387189"/>
          <a:ext cx="4541442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2858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412859">
                  <a:extLst>
                    <a:ext uri="{9D8B030D-6E8A-4147-A177-3AD203B41FA5}">
                      <a16:colId xmlns:a16="http://schemas.microsoft.com/office/drawing/2014/main" val="3420387655"/>
                    </a:ext>
                  </a:extLst>
                </a:gridCol>
                <a:gridCol w="412858">
                  <a:extLst>
                    <a:ext uri="{9D8B030D-6E8A-4147-A177-3AD203B41FA5}">
                      <a16:colId xmlns:a16="http://schemas.microsoft.com/office/drawing/2014/main" val="385745922"/>
                    </a:ext>
                  </a:extLst>
                </a:gridCol>
                <a:gridCol w="412858">
                  <a:extLst>
                    <a:ext uri="{9D8B030D-6E8A-4147-A177-3AD203B41FA5}">
                      <a16:colId xmlns:a16="http://schemas.microsoft.com/office/drawing/2014/main" val="2655753710"/>
                    </a:ext>
                  </a:extLst>
                </a:gridCol>
                <a:gridCol w="412859">
                  <a:extLst>
                    <a:ext uri="{9D8B030D-6E8A-4147-A177-3AD203B41FA5}">
                      <a16:colId xmlns:a16="http://schemas.microsoft.com/office/drawing/2014/main" val="1612461126"/>
                    </a:ext>
                  </a:extLst>
                </a:gridCol>
                <a:gridCol w="412858">
                  <a:extLst>
                    <a:ext uri="{9D8B030D-6E8A-4147-A177-3AD203B41FA5}">
                      <a16:colId xmlns:a16="http://schemas.microsoft.com/office/drawing/2014/main" val="11717284"/>
                    </a:ext>
                  </a:extLst>
                </a:gridCol>
                <a:gridCol w="412859">
                  <a:extLst>
                    <a:ext uri="{9D8B030D-6E8A-4147-A177-3AD203B41FA5}">
                      <a16:colId xmlns:a16="http://schemas.microsoft.com/office/drawing/2014/main" val="1710043674"/>
                    </a:ext>
                  </a:extLst>
                </a:gridCol>
                <a:gridCol w="412858">
                  <a:extLst>
                    <a:ext uri="{9D8B030D-6E8A-4147-A177-3AD203B41FA5}">
                      <a16:colId xmlns:a16="http://schemas.microsoft.com/office/drawing/2014/main" val="1616324333"/>
                    </a:ext>
                  </a:extLst>
                </a:gridCol>
                <a:gridCol w="412858">
                  <a:extLst>
                    <a:ext uri="{9D8B030D-6E8A-4147-A177-3AD203B41FA5}">
                      <a16:colId xmlns:a16="http://schemas.microsoft.com/office/drawing/2014/main" val="75820745"/>
                    </a:ext>
                  </a:extLst>
                </a:gridCol>
                <a:gridCol w="412859">
                  <a:extLst>
                    <a:ext uri="{9D8B030D-6E8A-4147-A177-3AD203B41FA5}">
                      <a16:colId xmlns:a16="http://schemas.microsoft.com/office/drawing/2014/main" val="4272596655"/>
                    </a:ext>
                  </a:extLst>
                </a:gridCol>
                <a:gridCol w="412858">
                  <a:extLst>
                    <a:ext uri="{9D8B030D-6E8A-4147-A177-3AD203B41FA5}">
                      <a16:colId xmlns:a16="http://schemas.microsoft.com/office/drawing/2014/main" val="3723153563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77003960-1732-48BA-BCFF-3D85C394EC6E}"/>
              </a:ext>
            </a:extLst>
          </p:cNvPr>
          <p:cNvGraphicFramePr>
            <a:graphicFrameLocks noGrp="1"/>
          </p:cNvGraphicFramePr>
          <p:nvPr/>
        </p:nvGraphicFramePr>
        <p:xfrm>
          <a:off x="3052866" y="3387189"/>
          <a:ext cx="4541442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2858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412859">
                  <a:extLst>
                    <a:ext uri="{9D8B030D-6E8A-4147-A177-3AD203B41FA5}">
                      <a16:colId xmlns:a16="http://schemas.microsoft.com/office/drawing/2014/main" val="3420387655"/>
                    </a:ext>
                  </a:extLst>
                </a:gridCol>
                <a:gridCol w="412858">
                  <a:extLst>
                    <a:ext uri="{9D8B030D-6E8A-4147-A177-3AD203B41FA5}">
                      <a16:colId xmlns:a16="http://schemas.microsoft.com/office/drawing/2014/main" val="385745922"/>
                    </a:ext>
                  </a:extLst>
                </a:gridCol>
                <a:gridCol w="412858">
                  <a:extLst>
                    <a:ext uri="{9D8B030D-6E8A-4147-A177-3AD203B41FA5}">
                      <a16:colId xmlns:a16="http://schemas.microsoft.com/office/drawing/2014/main" val="2655753710"/>
                    </a:ext>
                  </a:extLst>
                </a:gridCol>
                <a:gridCol w="412859">
                  <a:extLst>
                    <a:ext uri="{9D8B030D-6E8A-4147-A177-3AD203B41FA5}">
                      <a16:colId xmlns:a16="http://schemas.microsoft.com/office/drawing/2014/main" val="1612461126"/>
                    </a:ext>
                  </a:extLst>
                </a:gridCol>
                <a:gridCol w="412858">
                  <a:extLst>
                    <a:ext uri="{9D8B030D-6E8A-4147-A177-3AD203B41FA5}">
                      <a16:colId xmlns:a16="http://schemas.microsoft.com/office/drawing/2014/main" val="11717284"/>
                    </a:ext>
                  </a:extLst>
                </a:gridCol>
                <a:gridCol w="412859">
                  <a:extLst>
                    <a:ext uri="{9D8B030D-6E8A-4147-A177-3AD203B41FA5}">
                      <a16:colId xmlns:a16="http://schemas.microsoft.com/office/drawing/2014/main" val="1710043674"/>
                    </a:ext>
                  </a:extLst>
                </a:gridCol>
                <a:gridCol w="412858">
                  <a:extLst>
                    <a:ext uri="{9D8B030D-6E8A-4147-A177-3AD203B41FA5}">
                      <a16:colId xmlns:a16="http://schemas.microsoft.com/office/drawing/2014/main" val="1616324333"/>
                    </a:ext>
                  </a:extLst>
                </a:gridCol>
                <a:gridCol w="412858">
                  <a:extLst>
                    <a:ext uri="{9D8B030D-6E8A-4147-A177-3AD203B41FA5}">
                      <a16:colId xmlns:a16="http://schemas.microsoft.com/office/drawing/2014/main" val="75820745"/>
                    </a:ext>
                  </a:extLst>
                </a:gridCol>
                <a:gridCol w="412859">
                  <a:extLst>
                    <a:ext uri="{9D8B030D-6E8A-4147-A177-3AD203B41FA5}">
                      <a16:colId xmlns:a16="http://schemas.microsoft.com/office/drawing/2014/main" val="4272596655"/>
                    </a:ext>
                  </a:extLst>
                </a:gridCol>
                <a:gridCol w="412858">
                  <a:extLst>
                    <a:ext uri="{9D8B030D-6E8A-4147-A177-3AD203B41FA5}">
                      <a16:colId xmlns:a16="http://schemas.microsoft.com/office/drawing/2014/main" val="3723153563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F0FDCA4F-7849-429A-996B-46CD43C1696C}"/>
              </a:ext>
            </a:extLst>
          </p:cNvPr>
          <p:cNvGraphicFramePr>
            <a:graphicFrameLocks noGrp="1"/>
          </p:cNvGraphicFramePr>
          <p:nvPr/>
        </p:nvGraphicFramePr>
        <p:xfrm>
          <a:off x="3052866" y="3387189"/>
          <a:ext cx="4541442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2858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412859">
                  <a:extLst>
                    <a:ext uri="{9D8B030D-6E8A-4147-A177-3AD203B41FA5}">
                      <a16:colId xmlns:a16="http://schemas.microsoft.com/office/drawing/2014/main" val="3420387655"/>
                    </a:ext>
                  </a:extLst>
                </a:gridCol>
                <a:gridCol w="412858">
                  <a:extLst>
                    <a:ext uri="{9D8B030D-6E8A-4147-A177-3AD203B41FA5}">
                      <a16:colId xmlns:a16="http://schemas.microsoft.com/office/drawing/2014/main" val="385745922"/>
                    </a:ext>
                  </a:extLst>
                </a:gridCol>
                <a:gridCol w="412858">
                  <a:extLst>
                    <a:ext uri="{9D8B030D-6E8A-4147-A177-3AD203B41FA5}">
                      <a16:colId xmlns:a16="http://schemas.microsoft.com/office/drawing/2014/main" val="2655753710"/>
                    </a:ext>
                  </a:extLst>
                </a:gridCol>
                <a:gridCol w="412859">
                  <a:extLst>
                    <a:ext uri="{9D8B030D-6E8A-4147-A177-3AD203B41FA5}">
                      <a16:colId xmlns:a16="http://schemas.microsoft.com/office/drawing/2014/main" val="1612461126"/>
                    </a:ext>
                  </a:extLst>
                </a:gridCol>
                <a:gridCol w="412858">
                  <a:extLst>
                    <a:ext uri="{9D8B030D-6E8A-4147-A177-3AD203B41FA5}">
                      <a16:colId xmlns:a16="http://schemas.microsoft.com/office/drawing/2014/main" val="11717284"/>
                    </a:ext>
                  </a:extLst>
                </a:gridCol>
                <a:gridCol w="412859">
                  <a:extLst>
                    <a:ext uri="{9D8B030D-6E8A-4147-A177-3AD203B41FA5}">
                      <a16:colId xmlns:a16="http://schemas.microsoft.com/office/drawing/2014/main" val="1710043674"/>
                    </a:ext>
                  </a:extLst>
                </a:gridCol>
                <a:gridCol w="412858">
                  <a:extLst>
                    <a:ext uri="{9D8B030D-6E8A-4147-A177-3AD203B41FA5}">
                      <a16:colId xmlns:a16="http://schemas.microsoft.com/office/drawing/2014/main" val="1616324333"/>
                    </a:ext>
                  </a:extLst>
                </a:gridCol>
                <a:gridCol w="412858">
                  <a:extLst>
                    <a:ext uri="{9D8B030D-6E8A-4147-A177-3AD203B41FA5}">
                      <a16:colId xmlns:a16="http://schemas.microsoft.com/office/drawing/2014/main" val="75820745"/>
                    </a:ext>
                  </a:extLst>
                </a:gridCol>
                <a:gridCol w="412859">
                  <a:extLst>
                    <a:ext uri="{9D8B030D-6E8A-4147-A177-3AD203B41FA5}">
                      <a16:colId xmlns:a16="http://schemas.microsoft.com/office/drawing/2014/main" val="4272596655"/>
                    </a:ext>
                  </a:extLst>
                </a:gridCol>
                <a:gridCol w="412858">
                  <a:extLst>
                    <a:ext uri="{9D8B030D-6E8A-4147-A177-3AD203B41FA5}">
                      <a16:colId xmlns:a16="http://schemas.microsoft.com/office/drawing/2014/main" val="3723153563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FE1AC749-1C20-4E81-9801-FB5F7AB722C0}"/>
              </a:ext>
            </a:extLst>
          </p:cNvPr>
          <p:cNvGraphicFramePr>
            <a:graphicFrameLocks noGrp="1"/>
          </p:cNvGraphicFramePr>
          <p:nvPr/>
        </p:nvGraphicFramePr>
        <p:xfrm>
          <a:off x="3052866" y="2290433"/>
          <a:ext cx="4541442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2858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412859">
                  <a:extLst>
                    <a:ext uri="{9D8B030D-6E8A-4147-A177-3AD203B41FA5}">
                      <a16:colId xmlns:a16="http://schemas.microsoft.com/office/drawing/2014/main" val="3420387655"/>
                    </a:ext>
                  </a:extLst>
                </a:gridCol>
                <a:gridCol w="412858">
                  <a:extLst>
                    <a:ext uri="{9D8B030D-6E8A-4147-A177-3AD203B41FA5}">
                      <a16:colId xmlns:a16="http://schemas.microsoft.com/office/drawing/2014/main" val="385745922"/>
                    </a:ext>
                  </a:extLst>
                </a:gridCol>
                <a:gridCol w="412858">
                  <a:extLst>
                    <a:ext uri="{9D8B030D-6E8A-4147-A177-3AD203B41FA5}">
                      <a16:colId xmlns:a16="http://schemas.microsoft.com/office/drawing/2014/main" val="2655753710"/>
                    </a:ext>
                  </a:extLst>
                </a:gridCol>
                <a:gridCol w="412859">
                  <a:extLst>
                    <a:ext uri="{9D8B030D-6E8A-4147-A177-3AD203B41FA5}">
                      <a16:colId xmlns:a16="http://schemas.microsoft.com/office/drawing/2014/main" val="1612461126"/>
                    </a:ext>
                  </a:extLst>
                </a:gridCol>
                <a:gridCol w="412858">
                  <a:extLst>
                    <a:ext uri="{9D8B030D-6E8A-4147-A177-3AD203B41FA5}">
                      <a16:colId xmlns:a16="http://schemas.microsoft.com/office/drawing/2014/main" val="11717284"/>
                    </a:ext>
                  </a:extLst>
                </a:gridCol>
                <a:gridCol w="412859">
                  <a:extLst>
                    <a:ext uri="{9D8B030D-6E8A-4147-A177-3AD203B41FA5}">
                      <a16:colId xmlns:a16="http://schemas.microsoft.com/office/drawing/2014/main" val="1710043674"/>
                    </a:ext>
                  </a:extLst>
                </a:gridCol>
                <a:gridCol w="412858">
                  <a:extLst>
                    <a:ext uri="{9D8B030D-6E8A-4147-A177-3AD203B41FA5}">
                      <a16:colId xmlns:a16="http://schemas.microsoft.com/office/drawing/2014/main" val="1616324333"/>
                    </a:ext>
                  </a:extLst>
                </a:gridCol>
                <a:gridCol w="412858">
                  <a:extLst>
                    <a:ext uri="{9D8B030D-6E8A-4147-A177-3AD203B41FA5}">
                      <a16:colId xmlns:a16="http://schemas.microsoft.com/office/drawing/2014/main" val="75820745"/>
                    </a:ext>
                  </a:extLst>
                </a:gridCol>
                <a:gridCol w="412859">
                  <a:extLst>
                    <a:ext uri="{9D8B030D-6E8A-4147-A177-3AD203B41FA5}">
                      <a16:colId xmlns:a16="http://schemas.microsoft.com/office/drawing/2014/main" val="4272596655"/>
                    </a:ext>
                  </a:extLst>
                </a:gridCol>
                <a:gridCol w="412858">
                  <a:extLst>
                    <a:ext uri="{9D8B030D-6E8A-4147-A177-3AD203B41FA5}">
                      <a16:colId xmlns:a16="http://schemas.microsoft.com/office/drawing/2014/main" val="3723153563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C7701BD-721B-45DD-A031-605A198A87F9}"/>
              </a:ext>
            </a:extLst>
          </p:cNvPr>
          <p:cNvCxnSpPr/>
          <p:nvPr/>
        </p:nvCxnSpPr>
        <p:spPr>
          <a:xfrm>
            <a:off x="5940364" y="1989470"/>
            <a:ext cx="0" cy="2615979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7D12F33-C5FE-4377-ACE1-6ADACDF77B45}"/>
              </a:ext>
            </a:extLst>
          </p:cNvPr>
          <p:cNvCxnSpPr>
            <a:cxnSpLocks/>
          </p:cNvCxnSpPr>
          <p:nvPr/>
        </p:nvCxnSpPr>
        <p:spPr>
          <a:xfrm flipV="1">
            <a:off x="5948326" y="2284376"/>
            <a:ext cx="404351" cy="7412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9101F47-EBDF-498E-BEAC-D39A91CFEB1B}"/>
              </a:ext>
            </a:extLst>
          </p:cNvPr>
          <p:cNvCxnSpPr>
            <a:cxnSpLocks/>
          </p:cNvCxnSpPr>
          <p:nvPr/>
        </p:nvCxnSpPr>
        <p:spPr>
          <a:xfrm flipV="1">
            <a:off x="6364326" y="2278320"/>
            <a:ext cx="404351" cy="7412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C3F719B-63E3-46D0-BDE7-2929BAB4C89F}"/>
              </a:ext>
            </a:extLst>
          </p:cNvPr>
          <p:cNvCxnSpPr>
            <a:cxnSpLocks/>
          </p:cNvCxnSpPr>
          <p:nvPr/>
        </p:nvCxnSpPr>
        <p:spPr>
          <a:xfrm flipV="1">
            <a:off x="6768677" y="2284374"/>
            <a:ext cx="404351" cy="7412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36A3D644-63D9-4E4C-93B8-7025EA2CE96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911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960"/>
    </mc:Choice>
    <mc:Fallback>
      <p:transition spd="slow" advTm="319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7" grpId="0"/>
      <p:bldP spid="17" grpId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25EDA-0F87-4F35-81B0-6FA940F5A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turn…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C32A0-B122-4B68-94C7-0E7FF0620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000" dirty="0">
                <a:solidFill>
                  <a:srgbClr val="00B050"/>
                </a:solidFill>
              </a:rPr>
              <a:t>Mild – questions 1 – 5</a:t>
            </a:r>
          </a:p>
          <a:p>
            <a:pPr marL="0" indent="0">
              <a:buNone/>
            </a:pPr>
            <a:endParaRPr lang="en-GB" sz="4000" dirty="0">
              <a:solidFill>
                <a:srgbClr val="00B050"/>
              </a:solidFill>
            </a:endParaRPr>
          </a:p>
          <a:p>
            <a:r>
              <a:rPr lang="en-GB" sz="4000" dirty="0">
                <a:solidFill>
                  <a:srgbClr val="FF9900"/>
                </a:solidFill>
              </a:rPr>
              <a:t>Medium – questions 1 – 8  </a:t>
            </a:r>
          </a:p>
          <a:p>
            <a:pPr marL="0" indent="0">
              <a:buNone/>
            </a:pPr>
            <a:endParaRPr lang="en-GB" sz="4000" dirty="0">
              <a:solidFill>
                <a:srgbClr val="FF9900"/>
              </a:solidFill>
            </a:endParaRPr>
          </a:p>
          <a:p>
            <a:r>
              <a:rPr lang="en-GB" sz="4000" dirty="0">
                <a:solidFill>
                  <a:srgbClr val="FF0000"/>
                </a:solidFill>
              </a:rPr>
              <a:t>Spicy – questions 1 – 8 and the challenge</a:t>
            </a:r>
          </a:p>
          <a:p>
            <a:endParaRPr lang="en-GB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579F81BA-18F0-4F60-A4C7-1CA5D0117F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850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574"/>
    </mc:Choice>
    <mc:Fallback>
      <p:transition spd="slow" advTm="125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6FA9BCE-D366-47B1-A5FE-6FBEF5723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652211" cy="68129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2E2543-5061-4C81-A188-FEE5BC66D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7389" y="0"/>
            <a:ext cx="5070938" cy="681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014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A789725-307B-4C1E-9E6D-30DD41FA3C62}"/>
              </a:ext>
            </a:extLst>
          </p:cNvPr>
          <p:cNvSpPr txBox="1"/>
          <p:nvPr/>
        </p:nvSpPr>
        <p:spPr>
          <a:xfrm>
            <a:off x="6096000" y="361950"/>
            <a:ext cx="2335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CHALLENGE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8F7C96-BC1D-445C-9CEA-2B6E95FA9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5165558" cy="68271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FEBC8B-19C2-4BEA-B0C5-89B66914CC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888"/>
          <a:stretch/>
        </p:blipFill>
        <p:spPr>
          <a:xfrm>
            <a:off x="6096000" y="946725"/>
            <a:ext cx="5638800" cy="364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131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760B7-9DD3-4F0D-BAE4-4651139E7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38"/>
            <a:ext cx="10058400" cy="820385"/>
          </a:xfrm>
        </p:spPr>
        <p:txBody>
          <a:bodyPr/>
          <a:lstStyle/>
          <a:p>
            <a:r>
              <a:rPr lang="en-GB" dirty="0"/>
              <a:t>Answers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D1ECFB-D8B7-4C71-A171-2816883C2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25622"/>
            <a:ext cx="4363453" cy="60025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293F051-32BC-4AFB-A8D7-5A2F1EB9C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199" y="5238"/>
            <a:ext cx="4195011" cy="667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67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0FB6F6C-6872-4A4F-A341-03DB89E6D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38"/>
            <a:ext cx="10058400" cy="820385"/>
          </a:xfrm>
        </p:spPr>
        <p:txBody>
          <a:bodyPr/>
          <a:lstStyle/>
          <a:p>
            <a:r>
              <a:rPr lang="en-GB" dirty="0"/>
              <a:t>Answers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BED405-829D-444C-81E2-6FBC9661E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4639"/>
            <a:ext cx="3914274" cy="62392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A85C1C-270B-452C-AB2B-A2FC6E318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852" y="0"/>
            <a:ext cx="4541920" cy="679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83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78B80-622A-44F8-B34C-AF72F684D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5264" y="1189252"/>
            <a:ext cx="3413553" cy="4050792"/>
          </a:xfrm>
        </p:spPr>
        <p:txBody>
          <a:bodyPr/>
          <a:lstStyle/>
          <a:p>
            <a:r>
              <a:rPr lang="en-GB" dirty="0"/>
              <a:t>Both are correct. Annie has used the difference method and Amir has used the reduction method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AD8128A-A203-4498-B535-C9A02408F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38"/>
            <a:ext cx="10058400" cy="820385"/>
          </a:xfrm>
        </p:spPr>
        <p:txBody>
          <a:bodyPr/>
          <a:lstStyle/>
          <a:p>
            <a:r>
              <a:rPr lang="en-GB" dirty="0"/>
              <a:t>Challenge Answer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A8B923E-ABF3-4329-9FA9-DDD7ED6672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457"/>
          <a:stretch/>
        </p:blipFill>
        <p:spPr>
          <a:xfrm>
            <a:off x="228600" y="825624"/>
            <a:ext cx="5638800" cy="361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30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8609" y="483577"/>
            <a:ext cx="82296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Remote Learning Tracking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on the link to let us know that you have completed the lesson: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https://forms.office.com/Pages/ResponsePage.aspx?id=eCY4lN73r0G0KV1rDWITzRhTQ2IZqpBOsW8cFVoooF9UNVlMS1dCVkdaM0k0WlhFTE9WVFBTWEg1Ti4u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7777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CD8DF-423C-F140-827A-01D9A4B73D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Fractions</a:t>
            </a:r>
          </a:p>
        </p:txBody>
      </p:sp>
    </p:spTree>
    <p:extLst>
      <p:ext uri="{BB962C8B-B14F-4D97-AF65-F5344CB8AC3E}">
        <p14:creationId xmlns:p14="http://schemas.microsoft.com/office/powerpoint/2010/main" val="473972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68908BB-3E7E-2E4D-9B9C-506F35E2C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LO: Subtract fractions.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19252D-14D7-4029-B820-8984E21218F9}"/>
              </a:ext>
            </a:extLst>
          </p:cNvPr>
          <p:cNvSpPr txBox="1"/>
          <p:nvPr/>
        </p:nvSpPr>
        <p:spPr>
          <a:xfrm>
            <a:off x="1069848" y="2093976"/>
            <a:ext cx="10058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Success Criteria: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Subtract the smaller numerator from the larger numerator.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Keep the denominators the same.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Use bar models to represent fractions.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BE7C5B6B-C741-4426-806E-7F5B7F7D97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31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082"/>
    </mc:Choice>
    <mc:Fallback>
      <p:transition spd="slow" advTm="130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reate a true or false game by Seyedshaheen">
            <a:extLst>
              <a:ext uri="{FF2B5EF4-FFF2-40B4-BE49-F238E27FC236}">
                <a16:creationId xmlns:a16="http://schemas.microsoft.com/office/drawing/2014/main" id="{4F1CD243-7C06-E549-9BD1-9BBB616BB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473" y="476510"/>
            <a:ext cx="5509054" cy="150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8A80866-859F-7B4F-81A3-1EE50F170E15}"/>
              </a:ext>
            </a:extLst>
          </p:cNvPr>
          <p:cNvSpPr/>
          <p:nvPr/>
        </p:nvSpPr>
        <p:spPr>
          <a:xfrm>
            <a:off x="8192530" y="6037551"/>
            <a:ext cx="518984" cy="6227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5C7C93-FBDC-4785-B110-6F7BF3A0EE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5052" y="2180390"/>
            <a:ext cx="8341895" cy="420110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EDA9BDE-FE23-4F1C-9AC1-5BC05ED9F7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22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33"/>
    </mc:Choice>
    <mc:Fallback>
      <p:transition spd="slow" advTm="51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D374D1F-8344-45CA-81EF-0B759C21B2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29"/>
          <a:stretch/>
        </p:blipFill>
        <p:spPr>
          <a:xfrm>
            <a:off x="1735749" y="664452"/>
            <a:ext cx="8720502" cy="55290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8A950C2-443A-4525-8169-AC2C22DB6793}"/>
              </a:ext>
            </a:extLst>
          </p:cNvPr>
          <p:cNvSpPr/>
          <p:nvPr/>
        </p:nvSpPr>
        <p:spPr>
          <a:xfrm>
            <a:off x="9962147" y="5309937"/>
            <a:ext cx="818148" cy="11229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60ACE66-817C-4D8F-803A-93E5D8F7B3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337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23"/>
    </mc:Choice>
    <mc:Fallback>
      <p:transition spd="slow" advTm="47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278C13B-BDAA-4313-8DC2-EEE5C4B90A82}"/>
                  </a:ext>
                </a:extLst>
              </p:cNvPr>
              <p:cNvSpPr txBox="1"/>
              <p:nvPr/>
            </p:nvSpPr>
            <p:spPr>
              <a:xfrm>
                <a:off x="256674" y="334777"/>
                <a:ext cx="11053010" cy="5985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1) 	5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/>
                  <a:t> 3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	</a:t>
                </a:r>
              </a:p>
              <a:p>
                <a:r>
                  <a:rPr lang="en-GB" sz="2800" dirty="0"/>
                  <a:t>	5 thousands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/>
                  <a:t> 3 thousands	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	</a:t>
                </a:r>
              </a:p>
              <a:p>
                <a:endParaRPr lang="en-GB" sz="2800" dirty="0"/>
              </a:p>
              <a:p>
                <a:endParaRPr lang="en-GB" sz="2800" dirty="0"/>
              </a:p>
              <a:p>
                <a:r>
                  <a:rPr lang="en-GB" sz="2800" dirty="0"/>
                  <a:t>2) 	What is the difference between 9 and 3?</a:t>
                </a:r>
              </a:p>
              <a:p>
                <a:r>
                  <a:rPr lang="en-GB" sz="2800" dirty="0"/>
                  <a:t>	</a:t>
                </a:r>
              </a:p>
              <a:p>
                <a:pPr marL="514350" indent="-514350">
                  <a:buFont typeface="+mj-lt"/>
                  <a:buAutoNum type="arabicParenR"/>
                </a:pPr>
                <a:endParaRPr lang="en-GB" sz="2800" dirty="0"/>
              </a:p>
              <a:p>
                <a:r>
                  <a:rPr lang="en-GB" sz="2800" dirty="0"/>
                  <a:t>3) 	 When adding fractions, add the </a:t>
                </a:r>
                <a:r>
                  <a:rPr lang="en-GB" sz="2800" u="sng" dirty="0"/>
                  <a:t>				    </a:t>
                </a:r>
              </a:p>
              <a:p>
                <a:r>
                  <a:rPr lang="en-GB" sz="2800" dirty="0"/>
                  <a:t>	 and keep the </a:t>
                </a:r>
                <a:r>
                  <a:rPr lang="en-GB" sz="2800" u="sng" dirty="0"/>
                  <a:t>					</a:t>
                </a:r>
                <a:r>
                  <a:rPr lang="en-GB" sz="2800" dirty="0"/>
                  <a:t> the same.  </a:t>
                </a:r>
              </a:p>
              <a:p>
                <a:pPr marL="514350" indent="-514350">
                  <a:buFont typeface="+mj-lt"/>
                  <a:buAutoNum type="arabicParenR"/>
                </a:pPr>
                <a:endParaRPr lang="en-GB" sz="2800" dirty="0"/>
              </a:p>
              <a:p>
                <a:pPr marL="514350" indent="-514350">
                  <a:buFont typeface="+mj-lt"/>
                  <a:buAutoNum type="arabicParenR"/>
                </a:pPr>
                <a:endParaRPr lang="en-GB" sz="2800" dirty="0"/>
              </a:p>
              <a:p>
                <a:r>
                  <a:rPr lang="en-GB" sz="2800" dirty="0"/>
                  <a:t>4) 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9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>
                        <m:r>
                          <m:rPr>
                            <m:nor/>
                          </m:rPr>
                          <a:rPr lang="en-GB" sz="2800"/>
                          <m:t>3</m:t>
                        </m:r>
                      </m:den>
                    </m:f>
                  </m:oMath>
                </a14:m>
                <a:r>
                  <a:rPr lang="en-GB" sz="2800" dirty="0"/>
                  <a:t>			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smtClean="0"/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smtClean="0"/>
                          <m:t>10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/>
                    </m:f>
                  </m:oMath>
                </a14:m>
                <a:r>
                  <a:rPr lang="en-GB" sz="2800" dirty="0"/>
                  <a:t> 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/>
                </a:pP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278C13B-BDAA-4313-8DC2-EEE5C4B90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74" y="334777"/>
                <a:ext cx="11053010" cy="5985549"/>
              </a:xfrm>
              <a:prstGeom prst="rect">
                <a:avLst/>
              </a:prstGeom>
              <a:blipFill>
                <a:blip r:embed="rId4"/>
                <a:stretch>
                  <a:fillRect l="-1103" t="-10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387E862-F957-4B0D-90E4-648C5C696674}"/>
              </a:ext>
            </a:extLst>
          </p:cNvPr>
          <p:cNvSpPr/>
          <p:nvPr/>
        </p:nvSpPr>
        <p:spPr>
          <a:xfrm>
            <a:off x="1990719" y="5016036"/>
            <a:ext cx="299864" cy="39318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860AD43-7ADF-46E6-A3FB-37F3134197ED}"/>
              </a:ext>
            </a:extLst>
          </p:cNvPr>
          <p:cNvSpPr/>
          <p:nvPr/>
        </p:nvSpPr>
        <p:spPr>
          <a:xfrm>
            <a:off x="6767833" y="5016036"/>
            <a:ext cx="299864" cy="39318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D9C06D9-7DE8-4421-B3E2-6E2F4271E710}"/>
              </a:ext>
            </a:extLst>
          </p:cNvPr>
          <p:cNvSpPr/>
          <p:nvPr/>
        </p:nvSpPr>
        <p:spPr>
          <a:xfrm>
            <a:off x="6767833" y="5507157"/>
            <a:ext cx="299864" cy="39318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FAE84BC-57B1-4C99-8D6A-E6B6DB69DA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306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91"/>
    </mc:Choice>
    <mc:Fallback>
      <p:transition spd="slow" advTm="38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A86BB6E-990B-4A16-A529-63963119F563}"/>
                  </a:ext>
                </a:extLst>
              </p:cNvPr>
              <p:cNvSpPr txBox="1"/>
              <p:nvPr/>
            </p:nvSpPr>
            <p:spPr>
              <a:xfrm>
                <a:off x="328474" y="334777"/>
                <a:ext cx="10963922" cy="5985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1) 	5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/>
                  <a:t> 3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	</a:t>
                </a:r>
              </a:p>
              <a:p>
                <a:r>
                  <a:rPr lang="en-GB" sz="2800" dirty="0"/>
                  <a:t>	5 thousands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/>
                  <a:t> 3 thousands	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	</a:t>
                </a:r>
              </a:p>
              <a:p>
                <a:endParaRPr lang="en-GB" sz="2800" dirty="0"/>
              </a:p>
              <a:p>
                <a:endParaRPr lang="en-GB" sz="2800" dirty="0"/>
              </a:p>
              <a:p>
                <a:r>
                  <a:rPr lang="en-GB" sz="2800" dirty="0"/>
                  <a:t>2) 	What is the difference between 9 and 3?</a:t>
                </a:r>
              </a:p>
              <a:p>
                <a:r>
                  <a:rPr lang="en-GB" sz="2800" dirty="0"/>
                  <a:t>	</a:t>
                </a:r>
              </a:p>
              <a:p>
                <a:pPr marL="514350" indent="-514350">
                  <a:buFont typeface="+mj-lt"/>
                  <a:buAutoNum type="arabicParenR"/>
                </a:pPr>
                <a:endParaRPr lang="en-GB" sz="2800" dirty="0"/>
              </a:p>
              <a:p>
                <a:r>
                  <a:rPr lang="en-GB" sz="2800" dirty="0"/>
                  <a:t>3) 	 When adding fractions, add the </a:t>
                </a:r>
                <a:r>
                  <a:rPr lang="en-GB" sz="2800" u="sng" dirty="0"/>
                  <a:t>				    </a:t>
                </a:r>
              </a:p>
              <a:p>
                <a:r>
                  <a:rPr lang="en-GB" sz="2800" dirty="0"/>
                  <a:t>	 and keep the </a:t>
                </a:r>
                <a:r>
                  <a:rPr lang="en-GB" sz="2800" u="sng" dirty="0"/>
                  <a:t>					</a:t>
                </a:r>
                <a:r>
                  <a:rPr lang="en-GB" sz="2800" dirty="0"/>
                  <a:t> the same.  </a:t>
                </a:r>
              </a:p>
              <a:p>
                <a:pPr marL="514350" indent="-514350">
                  <a:buFont typeface="+mj-lt"/>
                  <a:buAutoNum type="arabicParenR"/>
                </a:pPr>
                <a:endParaRPr lang="en-GB" sz="2800" dirty="0"/>
              </a:p>
              <a:p>
                <a:pPr marL="514350" indent="-514350">
                  <a:buFont typeface="+mj-lt"/>
                  <a:buAutoNum type="arabicParenR"/>
                </a:pPr>
                <a:endParaRPr lang="en-GB" sz="2800" dirty="0"/>
              </a:p>
              <a:p>
                <a:r>
                  <a:rPr lang="en-GB" sz="2800" dirty="0"/>
                  <a:t>4) 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9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>
                        <m:r>
                          <m:rPr>
                            <m:nor/>
                          </m:rPr>
                          <a:rPr lang="en-GB" sz="2800"/>
                          <m:t>3</m:t>
                        </m:r>
                      </m:den>
                    </m:f>
                  </m:oMath>
                </a14:m>
                <a:r>
                  <a:rPr lang="en-GB" sz="2800" dirty="0"/>
                  <a:t>			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10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/>
                    </m:f>
                  </m:oMath>
                </a14:m>
                <a:r>
                  <a:rPr lang="en-GB" sz="2800" dirty="0"/>
                  <a:t> 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/>
                </a:pP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A86BB6E-990B-4A16-A529-63963119F5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474" y="334777"/>
                <a:ext cx="10963922" cy="5985549"/>
              </a:xfrm>
              <a:prstGeom prst="rect">
                <a:avLst/>
              </a:prstGeom>
              <a:blipFill>
                <a:blip r:embed="rId5"/>
                <a:stretch>
                  <a:fillRect l="-1168" t="-10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DB3A5956-7354-4154-A734-41E35AB564CE}"/>
              </a:ext>
            </a:extLst>
          </p:cNvPr>
          <p:cNvSpPr/>
          <p:nvPr/>
        </p:nvSpPr>
        <p:spPr>
          <a:xfrm>
            <a:off x="2769175" y="334777"/>
            <a:ext cx="3722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31B2E9-410D-4723-B1EB-E46DFD7DC3ED}"/>
              </a:ext>
            </a:extLst>
          </p:cNvPr>
          <p:cNvSpPr/>
          <p:nvPr/>
        </p:nvSpPr>
        <p:spPr>
          <a:xfrm>
            <a:off x="6321951" y="758827"/>
            <a:ext cx="20826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2 thousands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C16EA4-0A52-48EB-8684-13B6A0834808}"/>
              </a:ext>
            </a:extLst>
          </p:cNvPr>
          <p:cNvSpPr/>
          <p:nvPr/>
        </p:nvSpPr>
        <p:spPr>
          <a:xfrm>
            <a:off x="8000294" y="2042607"/>
            <a:ext cx="3722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FAD092-32F0-4C0E-8D5C-ADCBE9FA0D78}"/>
              </a:ext>
            </a:extLst>
          </p:cNvPr>
          <p:cNvSpPr/>
          <p:nvPr/>
        </p:nvSpPr>
        <p:spPr>
          <a:xfrm>
            <a:off x="7057366" y="3304569"/>
            <a:ext cx="2018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numerators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055F16-CF04-43EB-AF32-6933BB85BAAF}"/>
              </a:ext>
            </a:extLst>
          </p:cNvPr>
          <p:cNvSpPr/>
          <p:nvPr/>
        </p:nvSpPr>
        <p:spPr>
          <a:xfrm>
            <a:off x="4682997" y="3740687"/>
            <a:ext cx="2374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denominators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387E862-F957-4B0D-90E4-648C5C696674}"/>
              </a:ext>
            </a:extLst>
          </p:cNvPr>
          <p:cNvSpPr/>
          <p:nvPr/>
        </p:nvSpPr>
        <p:spPr>
          <a:xfrm>
            <a:off x="2061740" y="5016036"/>
            <a:ext cx="299864" cy="39318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860AD43-7ADF-46E6-A3FB-37F3134197ED}"/>
              </a:ext>
            </a:extLst>
          </p:cNvPr>
          <p:cNvSpPr/>
          <p:nvPr/>
        </p:nvSpPr>
        <p:spPr>
          <a:xfrm>
            <a:off x="6785207" y="5048955"/>
            <a:ext cx="299864" cy="39318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D9C06D9-7DE8-4421-B3E2-6E2F4271E710}"/>
              </a:ext>
            </a:extLst>
          </p:cNvPr>
          <p:cNvSpPr/>
          <p:nvPr/>
        </p:nvSpPr>
        <p:spPr>
          <a:xfrm>
            <a:off x="6785207" y="5514316"/>
            <a:ext cx="299864" cy="39318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A80347-EB06-4020-9A5D-D5A888EA4614}"/>
              </a:ext>
            </a:extLst>
          </p:cNvPr>
          <p:cNvSpPr/>
          <p:nvPr/>
        </p:nvSpPr>
        <p:spPr>
          <a:xfrm>
            <a:off x="2025563" y="4951018"/>
            <a:ext cx="3722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D9CB43-A675-45F1-B187-853C28383270}"/>
              </a:ext>
            </a:extLst>
          </p:cNvPr>
          <p:cNvSpPr/>
          <p:nvPr/>
        </p:nvSpPr>
        <p:spPr>
          <a:xfrm>
            <a:off x="6755615" y="4997252"/>
            <a:ext cx="3722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B00319-8B12-4C4C-A737-AF1BA56F5FEB}"/>
              </a:ext>
            </a:extLst>
          </p:cNvPr>
          <p:cNvSpPr/>
          <p:nvPr/>
        </p:nvSpPr>
        <p:spPr>
          <a:xfrm>
            <a:off x="6749030" y="5465488"/>
            <a:ext cx="3722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5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FCDE5F8-8668-44EC-833B-A1E0A81D443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9472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17"/>
    </mc:Choice>
    <mc:Fallback>
      <p:transition spd="slow" advTm="65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861B7B2-23F6-4ABD-B3CE-8DE68E9DEDF2}"/>
                  </a:ext>
                </a:extLst>
              </p:cNvPr>
              <p:cNvSpPr/>
              <p:nvPr/>
            </p:nvSpPr>
            <p:spPr>
              <a:xfrm>
                <a:off x="2921629" y="1060117"/>
                <a:ext cx="1524776" cy="8070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7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7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861B7B2-23F6-4ABD-B3CE-8DE68E9DED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629" y="1060117"/>
                <a:ext cx="1524776" cy="8070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2262D34-C02F-4B71-86D9-C064396A7A58}"/>
              </a:ext>
            </a:extLst>
          </p:cNvPr>
          <p:cNvGraphicFramePr>
            <a:graphicFrameLocks noGrp="1"/>
          </p:cNvGraphicFramePr>
          <p:nvPr/>
        </p:nvGraphicFramePr>
        <p:xfrm>
          <a:off x="3002830" y="2451218"/>
          <a:ext cx="4541442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41442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3EECEA7-AC7F-4590-A182-DFCDBBD911F0}"/>
              </a:ext>
            </a:extLst>
          </p:cNvPr>
          <p:cNvGraphicFramePr>
            <a:graphicFrameLocks noGrp="1"/>
          </p:cNvGraphicFramePr>
          <p:nvPr/>
        </p:nvGraphicFramePr>
        <p:xfrm>
          <a:off x="3002830" y="2451218"/>
          <a:ext cx="4541442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41442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9E57A6D-160F-4B3E-8372-37564994BD72}"/>
                  </a:ext>
                </a:extLst>
              </p:cNvPr>
              <p:cNvSpPr/>
              <p:nvPr/>
            </p:nvSpPr>
            <p:spPr>
              <a:xfrm>
                <a:off x="4209869" y="1061848"/>
                <a:ext cx="479618" cy="8070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>
                            <a:solidFill>
                              <a:schemeClr val="accent1"/>
                            </a:solidFill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>
                            <a:solidFill>
                              <a:schemeClr val="accent1"/>
                            </a:solidFill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9E57A6D-160F-4B3E-8372-37564994BD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869" y="1061848"/>
                <a:ext cx="479618" cy="8070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7992F1B1-F099-47DC-A668-87B127284A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96850" y="970511"/>
            <a:ext cx="747045" cy="74704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8F0D7AC-0391-4244-93B3-E2BE76307F5E}"/>
              </a:ext>
            </a:extLst>
          </p:cNvPr>
          <p:cNvSpPr txBox="1"/>
          <p:nvPr/>
        </p:nvSpPr>
        <p:spPr>
          <a:xfrm>
            <a:off x="7175235" y="1092718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3DE30D63-E49B-414E-A8E2-31A631652330}"/>
              </a:ext>
            </a:extLst>
          </p:cNvPr>
          <p:cNvGraphicFramePr>
            <a:graphicFrameLocks noGrp="1"/>
          </p:cNvGraphicFramePr>
          <p:nvPr/>
        </p:nvGraphicFramePr>
        <p:xfrm>
          <a:off x="3002830" y="2451218"/>
          <a:ext cx="4541442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777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830033194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1404791908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2874660411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1590807934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2949026171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3452765455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6E1D5C98-52F0-4766-9307-B8E87572898F}"/>
              </a:ext>
            </a:extLst>
          </p:cNvPr>
          <p:cNvGraphicFramePr>
            <a:graphicFrameLocks noGrp="1"/>
          </p:cNvGraphicFramePr>
          <p:nvPr/>
        </p:nvGraphicFramePr>
        <p:xfrm>
          <a:off x="3002830" y="2451218"/>
          <a:ext cx="4541442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777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830033194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1404791908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2874660411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1590807934"/>
                    </a:ext>
                  </a:extLst>
                </a:gridCol>
                <a:gridCol w="648778">
                  <a:extLst>
                    <a:ext uri="{9D8B030D-6E8A-4147-A177-3AD203B41FA5}">
                      <a16:colId xmlns:a16="http://schemas.microsoft.com/office/drawing/2014/main" val="2949026171"/>
                    </a:ext>
                  </a:extLst>
                </a:gridCol>
                <a:gridCol w="648777">
                  <a:extLst>
                    <a:ext uri="{9D8B030D-6E8A-4147-A177-3AD203B41FA5}">
                      <a16:colId xmlns:a16="http://schemas.microsoft.com/office/drawing/2014/main" val="3452765455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91A3146-3A6A-42C1-AC0F-55ADB502526E}"/>
              </a:ext>
            </a:extLst>
          </p:cNvPr>
          <p:cNvCxnSpPr>
            <a:cxnSpLocks/>
          </p:cNvCxnSpPr>
          <p:nvPr/>
        </p:nvCxnSpPr>
        <p:spPr>
          <a:xfrm flipV="1">
            <a:off x="5604931" y="2451218"/>
            <a:ext cx="641517" cy="7412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80C77F1-3DB9-43E3-B188-EE1070C6BE18}"/>
              </a:ext>
            </a:extLst>
          </p:cNvPr>
          <p:cNvCxnSpPr>
            <a:cxnSpLocks/>
          </p:cNvCxnSpPr>
          <p:nvPr/>
        </p:nvCxnSpPr>
        <p:spPr>
          <a:xfrm flipV="1">
            <a:off x="4964674" y="2451216"/>
            <a:ext cx="641517" cy="7412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694B7FB-D09E-4A88-8497-0362438F406C}"/>
              </a:ext>
            </a:extLst>
          </p:cNvPr>
          <p:cNvCxnSpPr>
            <a:cxnSpLocks/>
          </p:cNvCxnSpPr>
          <p:nvPr/>
        </p:nvCxnSpPr>
        <p:spPr>
          <a:xfrm flipV="1">
            <a:off x="4324417" y="2451214"/>
            <a:ext cx="641517" cy="7412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42BADB15-0FD0-4CEF-8940-E62989B80525}"/>
              </a:ext>
            </a:extLst>
          </p:cNvPr>
          <p:cNvSpPr/>
          <p:nvPr/>
        </p:nvSpPr>
        <p:spPr>
          <a:xfrm>
            <a:off x="2032986" y="3965808"/>
            <a:ext cx="87356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Reduction – 	when something is being 					removed or taken away.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0D8636A2-2272-4816-BA32-683C38F294A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0593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251"/>
    </mc:Choice>
    <mc:Fallback>
      <p:transition spd="slow" advTm="242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1" grpId="0"/>
      <p:bldP spid="17" grpId="0"/>
      <p:bldP spid="17" grpId="1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861B7B2-23F6-4ABD-B3CE-8DE68E9DEDF2}"/>
                  </a:ext>
                </a:extLst>
              </p:cNvPr>
              <p:cNvSpPr/>
              <p:nvPr/>
            </p:nvSpPr>
            <p:spPr>
              <a:xfrm>
                <a:off x="2921629" y="1060118"/>
                <a:ext cx="1524776" cy="8149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9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9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861B7B2-23F6-4ABD-B3CE-8DE68E9DED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629" y="1060118"/>
                <a:ext cx="1524776" cy="8149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2262D34-C02F-4B71-86D9-C064396A7A58}"/>
              </a:ext>
            </a:extLst>
          </p:cNvPr>
          <p:cNvGraphicFramePr>
            <a:graphicFrameLocks noGrp="1"/>
          </p:cNvGraphicFramePr>
          <p:nvPr/>
        </p:nvGraphicFramePr>
        <p:xfrm>
          <a:off x="3002830" y="2451218"/>
          <a:ext cx="4541442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41442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3EECEA7-AC7F-4590-A182-DFCDBBD911F0}"/>
              </a:ext>
            </a:extLst>
          </p:cNvPr>
          <p:cNvGraphicFramePr>
            <a:graphicFrameLocks noGrp="1"/>
          </p:cNvGraphicFramePr>
          <p:nvPr/>
        </p:nvGraphicFramePr>
        <p:xfrm>
          <a:off x="3002830" y="2451218"/>
          <a:ext cx="4541442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41442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9E57A6D-160F-4B3E-8372-37564994BD72}"/>
                  </a:ext>
                </a:extLst>
              </p:cNvPr>
              <p:cNvSpPr/>
              <p:nvPr/>
            </p:nvSpPr>
            <p:spPr>
              <a:xfrm>
                <a:off x="4209869" y="1061849"/>
                <a:ext cx="479618" cy="8149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>
                            <a:solidFill>
                              <a:schemeClr val="accent1"/>
                            </a:solidFill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>
                            <a:solidFill>
                              <a:schemeClr val="accent1"/>
                            </a:solidFill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9E57A6D-160F-4B3E-8372-37564994BD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869" y="1061849"/>
                <a:ext cx="479618" cy="81490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7992F1B1-F099-47DC-A668-87B127284A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96850" y="970511"/>
            <a:ext cx="747045" cy="74704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8F0D7AC-0391-4244-93B3-E2BE76307F5E}"/>
              </a:ext>
            </a:extLst>
          </p:cNvPr>
          <p:cNvSpPr txBox="1"/>
          <p:nvPr/>
        </p:nvSpPr>
        <p:spPr>
          <a:xfrm>
            <a:off x="7175235" y="1092718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3DE30D63-E49B-414E-A8E2-31A631652330}"/>
              </a:ext>
            </a:extLst>
          </p:cNvPr>
          <p:cNvGraphicFramePr>
            <a:graphicFrameLocks noGrp="1"/>
          </p:cNvGraphicFramePr>
          <p:nvPr/>
        </p:nvGraphicFramePr>
        <p:xfrm>
          <a:off x="3002830" y="2451218"/>
          <a:ext cx="4541442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605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504604">
                  <a:extLst>
                    <a:ext uri="{9D8B030D-6E8A-4147-A177-3AD203B41FA5}">
                      <a16:colId xmlns:a16="http://schemas.microsoft.com/office/drawing/2014/main" val="3778387069"/>
                    </a:ext>
                  </a:extLst>
                </a:gridCol>
                <a:gridCol w="504605">
                  <a:extLst>
                    <a:ext uri="{9D8B030D-6E8A-4147-A177-3AD203B41FA5}">
                      <a16:colId xmlns:a16="http://schemas.microsoft.com/office/drawing/2014/main" val="2343457812"/>
                    </a:ext>
                  </a:extLst>
                </a:gridCol>
                <a:gridCol w="504605">
                  <a:extLst>
                    <a:ext uri="{9D8B030D-6E8A-4147-A177-3AD203B41FA5}">
                      <a16:colId xmlns:a16="http://schemas.microsoft.com/office/drawing/2014/main" val="2410029540"/>
                    </a:ext>
                  </a:extLst>
                </a:gridCol>
                <a:gridCol w="504604">
                  <a:extLst>
                    <a:ext uri="{9D8B030D-6E8A-4147-A177-3AD203B41FA5}">
                      <a16:colId xmlns:a16="http://schemas.microsoft.com/office/drawing/2014/main" val="459143111"/>
                    </a:ext>
                  </a:extLst>
                </a:gridCol>
                <a:gridCol w="504605">
                  <a:extLst>
                    <a:ext uri="{9D8B030D-6E8A-4147-A177-3AD203B41FA5}">
                      <a16:colId xmlns:a16="http://schemas.microsoft.com/office/drawing/2014/main" val="3642189661"/>
                    </a:ext>
                  </a:extLst>
                </a:gridCol>
                <a:gridCol w="504605">
                  <a:extLst>
                    <a:ext uri="{9D8B030D-6E8A-4147-A177-3AD203B41FA5}">
                      <a16:colId xmlns:a16="http://schemas.microsoft.com/office/drawing/2014/main" val="2119483059"/>
                    </a:ext>
                  </a:extLst>
                </a:gridCol>
                <a:gridCol w="504604">
                  <a:extLst>
                    <a:ext uri="{9D8B030D-6E8A-4147-A177-3AD203B41FA5}">
                      <a16:colId xmlns:a16="http://schemas.microsoft.com/office/drawing/2014/main" val="1619316157"/>
                    </a:ext>
                  </a:extLst>
                </a:gridCol>
                <a:gridCol w="504605">
                  <a:extLst>
                    <a:ext uri="{9D8B030D-6E8A-4147-A177-3AD203B41FA5}">
                      <a16:colId xmlns:a16="http://schemas.microsoft.com/office/drawing/2014/main" val="3995455370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6E1D5C98-52F0-4766-9307-B8E87572898F}"/>
              </a:ext>
            </a:extLst>
          </p:cNvPr>
          <p:cNvGraphicFramePr>
            <a:graphicFrameLocks noGrp="1"/>
          </p:cNvGraphicFramePr>
          <p:nvPr/>
        </p:nvGraphicFramePr>
        <p:xfrm>
          <a:off x="3002830" y="2451218"/>
          <a:ext cx="4541442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605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504604">
                  <a:extLst>
                    <a:ext uri="{9D8B030D-6E8A-4147-A177-3AD203B41FA5}">
                      <a16:colId xmlns:a16="http://schemas.microsoft.com/office/drawing/2014/main" val="2405111418"/>
                    </a:ext>
                  </a:extLst>
                </a:gridCol>
                <a:gridCol w="504605">
                  <a:extLst>
                    <a:ext uri="{9D8B030D-6E8A-4147-A177-3AD203B41FA5}">
                      <a16:colId xmlns:a16="http://schemas.microsoft.com/office/drawing/2014/main" val="1905928752"/>
                    </a:ext>
                  </a:extLst>
                </a:gridCol>
                <a:gridCol w="504605">
                  <a:extLst>
                    <a:ext uri="{9D8B030D-6E8A-4147-A177-3AD203B41FA5}">
                      <a16:colId xmlns:a16="http://schemas.microsoft.com/office/drawing/2014/main" val="3141955694"/>
                    </a:ext>
                  </a:extLst>
                </a:gridCol>
                <a:gridCol w="504604">
                  <a:extLst>
                    <a:ext uri="{9D8B030D-6E8A-4147-A177-3AD203B41FA5}">
                      <a16:colId xmlns:a16="http://schemas.microsoft.com/office/drawing/2014/main" val="539218397"/>
                    </a:ext>
                  </a:extLst>
                </a:gridCol>
                <a:gridCol w="504605">
                  <a:extLst>
                    <a:ext uri="{9D8B030D-6E8A-4147-A177-3AD203B41FA5}">
                      <a16:colId xmlns:a16="http://schemas.microsoft.com/office/drawing/2014/main" val="1807226965"/>
                    </a:ext>
                  </a:extLst>
                </a:gridCol>
                <a:gridCol w="504605">
                  <a:extLst>
                    <a:ext uri="{9D8B030D-6E8A-4147-A177-3AD203B41FA5}">
                      <a16:colId xmlns:a16="http://schemas.microsoft.com/office/drawing/2014/main" val="2569022877"/>
                    </a:ext>
                  </a:extLst>
                </a:gridCol>
                <a:gridCol w="504604">
                  <a:extLst>
                    <a:ext uri="{9D8B030D-6E8A-4147-A177-3AD203B41FA5}">
                      <a16:colId xmlns:a16="http://schemas.microsoft.com/office/drawing/2014/main" val="2848406145"/>
                    </a:ext>
                  </a:extLst>
                </a:gridCol>
                <a:gridCol w="504605">
                  <a:extLst>
                    <a:ext uri="{9D8B030D-6E8A-4147-A177-3AD203B41FA5}">
                      <a16:colId xmlns:a16="http://schemas.microsoft.com/office/drawing/2014/main" val="3388279161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42BADB15-0FD0-4CEF-8940-E62989B80525}"/>
              </a:ext>
            </a:extLst>
          </p:cNvPr>
          <p:cNvSpPr/>
          <p:nvPr/>
        </p:nvSpPr>
        <p:spPr>
          <a:xfrm>
            <a:off x="4659030" y="3647254"/>
            <a:ext cx="62693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Partitioning – 	splitting the whole 			into two or more 			parts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4E82F853-580B-49E1-8AE7-76A8F8F5E706}"/>
              </a:ext>
            </a:extLst>
          </p:cNvPr>
          <p:cNvGraphicFramePr>
            <a:graphicFrameLocks noGrp="1"/>
          </p:cNvGraphicFramePr>
          <p:nvPr/>
        </p:nvGraphicFramePr>
        <p:xfrm>
          <a:off x="3002830" y="2451218"/>
          <a:ext cx="4541442" cy="74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605">
                  <a:extLst>
                    <a:ext uri="{9D8B030D-6E8A-4147-A177-3AD203B41FA5}">
                      <a16:colId xmlns:a16="http://schemas.microsoft.com/office/drawing/2014/main" val="1132164718"/>
                    </a:ext>
                  </a:extLst>
                </a:gridCol>
                <a:gridCol w="504604">
                  <a:extLst>
                    <a:ext uri="{9D8B030D-6E8A-4147-A177-3AD203B41FA5}">
                      <a16:colId xmlns:a16="http://schemas.microsoft.com/office/drawing/2014/main" val="2405111418"/>
                    </a:ext>
                  </a:extLst>
                </a:gridCol>
                <a:gridCol w="504605">
                  <a:extLst>
                    <a:ext uri="{9D8B030D-6E8A-4147-A177-3AD203B41FA5}">
                      <a16:colId xmlns:a16="http://schemas.microsoft.com/office/drawing/2014/main" val="1905928752"/>
                    </a:ext>
                  </a:extLst>
                </a:gridCol>
                <a:gridCol w="504605">
                  <a:extLst>
                    <a:ext uri="{9D8B030D-6E8A-4147-A177-3AD203B41FA5}">
                      <a16:colId xmlns:a16="http://schemas.microsoft.com/office/drawing/2014/main" val="3141955694"/>
                    </a:ext>
                  </a:extLst>
                </a:gridCol>
                <a:gridCol w="504604">
                  <a:extLst>
                    <a:ext uri="{9D8B030D-6E8A-4147-A177-3AD203B41FA5}">
                      <a16:colId xmlns:a16="http://schemas.microsoft.com/office/drawing/2014/main" val="539218397"/>
                    </a:ext>
                  </a:extLst>
                </a:gridCol>
                <a:gridCol w="504605">
                  <a:extLst>
                    <a:ext uri="{9D8B030D-6E8A-4147-A177-3AD203B41FA5}">
                      <a16:colId xmlns:a16="http://schemas.microsoft.com/office/drawing/2014/main" val="1807226965"/>
                    </a:ext>
                  </a:extLst>
                </a:gridCol>
                <a:gridCol w="504605">
                  <a:extLst>
                    <a:ext uri="{9D8B030D-6E8A-4147-A177-3AD203B41FA5}">
                      <a16:colId xmlns:a16="http://schemas.microsoft.com/office/drawing/2014/main" val="2569022877"/>
                    </a:ext>
                  </a:extLst>
                </a:gridCol>
                <a:gridCol w="504604">
                  <a:extLst>
                    <a:ext uri="{9D8B030D-6E8A-4147-A177-3AD203B41FA5}">
                      <a16:colId xmlns:a16="http://schemas.microsoft.com/office/drawing/2014/main" val="2848406145"/>
                    </a:ext>
                  </a:extLst>
                </a:gridCol>
                <a:gridCol w="504605">
                  <a:extLst>
                    <a:ext uri="{9D8B030D-6E8A-4147-A177-3AD203B41FA5}">
                      <a16:colId xmlns:a16="http://schemas.microsoft.com/office/drawing/2014/main" val="3388279161"/>
                    </a:ext>
                  </a:extLst>
                </a:gridCol>
              </a:tblGrid>
              <a:tr h="741227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26510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05CA843D-612B-4E2A-88F8-98C5EE85B6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26848" y="3470633"/>
            <a:ext cx="2283466" cy="22859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98121C0-DB25-4B6A-B8BC-9B3E96D66638}"/>
                  </a:ext>
                </a:extLst>
              </p:cNvPr>
              <p:cNvSpPr/>
              <p:nvPr/>
            </p:nvSpPr>
            <p:spPr>
              <a:xfrm>
                <a:off x="3680489" y="3519056"/>
                <a:ext cx="479618" cy="8149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9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98121C0-DB25-4B6A-B8BC-9B3E96D666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0489" y="3519056"/>
                <a:ext cx="479618" cy="81490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A969D67-83F0-4936-9136-43C0AB2BED22}"/>
                  </a:ext>
                </a:extLst>
              </p:cNvPr>
              <p:cNvSpPr/>
              <p:nvPr/>
            </p:nvSpPr>
            <p:spPr>
              <a:xfrm>
                <a:off x="3024599" y="4848671"/>
                <a:ext cx="479618" cy="811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9</m:t>
                        </m:r>
                      </m:den>
                    </m:f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A969D67-83F0-4936-9136-43C0AB2BED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4599" y="4848671"/>
                <a:ext cx="479618" cy="81137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3690A67-18F3-475B-84B9-C799BE292EC7}"/>
                  </a:ext>
                </a:extLst>
              </p:cNvPr>
              <p:cNvSpPr/>
              <p:nvPr/>
            </p:nvSpPr>
            <p:spPr>
              <a:xfrm>
                <a:off x="4351321" y="4848672"/>
                <a:ext cx="479618" cy="8149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>
                            <a:solidFill>
                              <a:schemeClr val="accent1"/>
                            </a:solidFill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>
                            <a:solidFill>
                              <a:schemeClr val="accent1"/>
                            </a:solidFill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3690A67-18F3-475B-84B9-C799BE292E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1321" y="4848672"/>
                <a:ext cx="479618" cy="81490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D3CE8D08-B7D3-4A16-B237-23BB90C04586}"/>
              </a:ext>
            </a:extLst>
          </p:cNvPr>
          <p:cNvGrpSpPr/>
          <p:nvPr/>
        </p:nvGrpSpPr>
        <p:grpSpPr>
          <a:xfrm>
            <a:off x="4048540" y="2105439"/>
            <a:ext cx="4094921" cy="3365284"/>
            <a:chOff x="7537837" y="1964611"/>
            <a:chExt cx="4094921" cy="336528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055AC11-82B0-4D83-B2EA-171EE5820A71}"/>
                </a:ext>
              </a:extLst>
            </p:cNvPr>
            <p:cNvSpPr/>
            <p:nvPr/>
          </p:nvSpPr>
          <p:spPr>
            <a:xfrm>
              <a:off x="7537837" y="1964611"/>
              <a:ext cx="4094921" cy="3259396"/>
            </a:xfrm>
            <a:prstGeom prst="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2C0149B-9AD4-4AC2-B3A2-4C1C24281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622097" y="1964611"/>
              <a:ext cx="1969179" cy="336528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4E10211-BBC8-404C-8050-FDBE03E13328}"/>
                  </a:ext>
                </a:extLst>
              </p:cNvPr>
              <p:cNvSpPr/>
              <p:nvPr/>
            </p:nvSpPr>
            <p:spPr>
              <a:xfrm>
                <a:off x="4536148" y="1061849"/>
                <a:ext cx="854721" cy="810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>
                            <a:solidFill>
                              <a:schemeClr val="accent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>
                            <a:solidFill>
                              <a:schemeClr val="accent1"/>
                            </a:solidFill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4E10211-BBC8-404C-8050-FDBE03E133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148" y="1061849"/>
                <a:ext cx="854721" cy="8105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0DACCA45-29B5-4AA4-AA86-35736EB90DF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487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415"/>
    </mc:Choice>
    <mc:Fallback>
      <p:transition spd="slow" advTm="384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1" grpId="0"/>
      <p:bldP spid="17" grpId="0"/>
      <p:bldP spid="17" grpId="1"/>
      <p:bldP spid="22" grpId="0"/>
      <p:bldP spid="23" grpId="0"/>
      <p:bldP spid="24" grpId="0"/>
      <p:bldP spid="25" grpId="0"/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1|0.5|1.1|0.6|0.5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3.8|1|0.8|1|1.9|3|1|0.8|0.9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3.2|0.7|0.9|1.9|2.4|2.6|2.6|0.8|0.9|1.8|1.3|4.7|6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2|0.8|0.7|2.8|1.4|4.5|1.8|1.6|2|4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3.6|0.9|4.3|3.8|1.9|2.5|1.4|1.5|1|1|0.9|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3.5|0.7|1.1|1.7|3.6|4.3|1.3|3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ood Type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07044A1C68BD4C94A30BCF35C50B21" ma:contentTypeVersion="6" ma:contentTypeDescription="Create a new document." ma:contentTypeScope="" ma:versionID="1b176be6737bea82aa036f5de0ec208a">
  <xsd:schema xmlns:xsd="http://www.w3.org/2001/XMLSchema" xmlns:xs="http://www.w3.org/2001/XMLSchema" xmlns:p="http://schemas.microsoft.com/office/2006/metadata/properties" xmlns:ns2="b56fac23-60d4-4943-8ef5-74c6083a7b6c" targetNamespace="http://schemas.microsoft.com/office/2006/metadata/properties" ma:root="true" ma:fieldsID="a849d26107bce6f199e44061d0f19b66" ns2:_="">
    <xsd:import namespace="b56fac23-60d4-4943-8ef5-74c6083a7b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6fac23-60d4-4943-8ef5-74c6083a7b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1902F19-CF15-4166-9003-401D3B5840E4}"/>
</file>

<file path=customXml/itemProps2.xml><?xml version="1.0" encoding="utf-8"?>
<ds:datastoreItem xmlns:ds="http://schemas.openxmlformats.org/officeDocument/2006/customXml" ds:itemID="{11A8CE5C-2F64-482C-BB07-F3827D5772FE}"/>
</file>

<file path=customXml/itemProps3.xml><?xml version="1.0" encoding="utf-8"?>
<ds:datastoreItem xmlns:ds="http://schemas.openxmlformats.org/officeDocument/2006/customXml" ds:itemID="{562B4C5C-6792-4BF6-B7F3-3E0C187565D4}"/>
</file>

<file path=docProps/app.xml><?xml version="1.0" encoding="utf-8"?>
<Properties xmlns="http://schemas.openxmlformats.org/officeDocument/2006/extended-properties" xmlns:vt="http://schemas.openxmlformats.org/officeDocument/2006/docPropsVTypes">
  <Template>{3D98FBC6-67BD-6741-AC35-5F144F444AC0}tf10001070</Template>
  <TotalTime>371</TotalTime>
  <Words>381</Words>
  <Application>Microsoft Office PowerPoint</Application>
  <PresentationFormat>Widescreen</PresentationFormat>
  <Paragraphs>78</Paragraphs>
  <Slides>19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Georgia</vt:lpstr>
      <vt:lpstr>Rockwell Extra Bold</vt:lpstr>
      <vt:lpstr>Trebuchet MS</vt:lpstr>
      <vt:lpstr>Wingdings</vt:lpstr>
      <vt:lpstr>Wood Type</vt:lpstr>
      <vt:lpstr>Office Theme</vt:lpstr>
      <vt:lpstr>Maths 24.02.21</vt:lpstr>
      <vt:lpstr>Fractions</vt:lpstr>
      <vt:lpstr>LO: Subtract fractions.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turn…</vt:lpstr>
      <vt:lpstr>PowerPoint Presentation</vt:lpstr>
      <vt:lpstr>PowerPoint Presentation</vt:lpstr>
      <vt:lpstr>Answers</vt:lpstr>
      <vt:lpstr>Answers</vt:lpstr>
      <vt:lpstr>Challenge Answer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1</dc:title>
  <dc:creator>Corrigan Stacy</dc:creator>
  <cp:lastModifiedBy>Stacy Corrigan</cp:lastModifiedBy>
  <cp:revision>32</cp:revision>
  <dcterms:created xsi:type="dcterms:W3CDTF">2020-10-28T11:16:11Z</dcterms:created>
  <dcterms:modified xsi:type="dcterms:W3CDTF">2021-02-17T15:56:45Z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0x010100E607044A1C68BD4C94A30BCF35C50B21</vt:lpwstr>
  </property>
</Properties>
</file>