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6" r:id="rId3"/>
    <p:sldId id="259" r:id="rId4"/>
    <p:sldId id="264" r:id="rId5"/>
    <p:sldId id="260" r:id="rId6"/>
    <p:sldId id="261" r:id="rId7"/>
    <p:sldId id="265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Pshe-25.02.21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8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609" y="48357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Learning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link to let us know that you have completed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03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424" y="2050822"/>
            <a:ext cx="8991600" cy="1645920"/>
          </a:xfrm>
        </p:spPr>
        <p:txBody>
          <a:bodyPr/>
          <a:lstStyle/>
          <a:p>
            <a:r>
              <a:rPr lang="en-GB" dirty="0"/>
              <a:t>PSHE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50" y="973660"/>
            <a:ext cx="11894792" cy="123989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L.O: Know that there are different ways to gain money, including paid work, and different ways to keep it safe.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450" y="3883995"/>
            <a:ext cx="12067552" cy="28881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Success Criteria: 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- Begin to understand some of the advantages of regular income.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- Know people can receive money in many different ways, including paid work.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- Begin to understand that there are a number of things we can do with our money, some involving risk.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- Know that it is possible to keep money safe by putting it into an ‘account’ in a Building Society or bank.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6"/>
    </mc:Choice>
    <mc:Fallback xmlns="">
      <p:transition spd="slow" advTm="8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adults get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solidFill>
                  <a:schemeClr val="tx2"/>
                </a:solidFill>
              </a:rPr>
              <a:t>Does everyone work?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solidFill>
                  <a:schemeClr val="tx2"/>
                </a:solidFill>
              </a:rPr>
              <a:t>If not, how do these people get money?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solidFill>
                  <a:schemeClr val="tx2"/>
                </a:solidFill>
              </a:rPr>
              <a:t>Does everyone earn the same amount?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0"/>
    </mc:Choice>
    <mc:Fallback xmlns="">
      <p:transition spd="slow" advTm="15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adults get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Does everyone work? </a:t>
            </a:r>
          </a:p>
          <a:p>
            <a:pPr marL="0" indent="0">
              <a:buNone/>
            </a:pPr>
            <a:r>
              <a:rPr lang="en-GB" sz="2400" dirty="0"/>
              <a:t>No, some may be retired or students or too ill or unable to get a job.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How do these people get money? </a:t>
            </a:r>
          </a:p>
          <a:p>
            <a:pPr marL="0" indent="0">
              <a:buNone/>
            </a:pPr>
            <a:r>
              <a:rPr lang="en-GB" sz="2400" dirty="0"/>
              <a:t>Through pensions, benefits and planned borrowing.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Does everyone earn the same amount?</a:t>
            </a:r>
          </a:p>
          <a:p>
            <a:pPr marL="0" indent="0">
              <a:buNone/>
            </a:pPr>
            <a:r>
              <a:rPr lang="en-GB" sz="2400" dirty="0"/>
              <a:t>No, different jobs have different wages or salaries.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89"/>
    </mc:Choice>
    <mc:Fallback xmlns="">
      <p:transition spd="slow" advTm="48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Write down a list of as many jobs as you can. </a:t>
            </a:r>
          </a:p>
          <a:p>
            <a:pPr marL="0" indent="0">
              <a:buNone/>
            </a:pPr>
            <a:r>
              <a:rPr lang="en-GB" sz="2800" dirty="0"/>
              <a:t>Challenge yourself- Can you think of more than 30?</a:t>
            </a:r>
          </a:p>
          <a:p>
            <a:pPr marL="0" indent="0">
              <a:buNone/>
            </a:pPr>
            <a:r>
              <a:rPr lang="en-GB" sz="2800" dirty="0"/>
              <a:t>                          e.g. Policeman, teacher…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4" y="4092320"/>
            <a:ext cx="3658792" cy="23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3"/>
    </mc:Choice>
    <mc:Fallback xmlns="">
      <p:transition spd="slow" advTm="11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task-</a:t>
            </a:r>
            <a:r>
              <a:rPr lang="en-GB" dirty="0">
                <a:solidFill>
                  <a:srgbClr val="00B050"/>
                </a:solidFill>
              </a:rPr>
              <a:t>Mild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Draw a picture of yourself doing the job that you would like in the future.</a:t>
            </a:r>
          </a:p>
          <a:p>
            <a:pPr marL="0" indent="0">
              <a:buNone/>
            </a:pPr>
            <a:r>
              <a:rPr lang="en-GB" sz="2800" dirty="0"/>
              <a:t>Write beneath it:</a:t>
            </a:r>
          </a:p>
          <a:p>
            <a:pPr marL="0" indent="0">
              <a:buNone/>
            </a:pPr>
            <a:r>
              <a:rPr lang="en-GB" sz="2800" dirty="0"/>
              <a:t>-Why you would like this job.</a:t>
            </a:r>
          </a:p>
          <a:p>
            <a:pPr marL="0" indent="0">
              <a:buNone/>
            </a:pPr>
            <a:r>
              <a:rPr lang="en-GB" sz="2800" dirty="0"/>
              <a:t>-What qualities you will need.</a:t>
            </a:r>
          </a:p>
          <a:p>
            <a:pPr marL="0" indent="0">
              <a:buNone/>
            </a:pPr>
            <a:r>
              <a:rPr lang="en-GB" sz="2800" dirty="0"/>
              <a:t>-How much do you think you will earn. </a:t>
            </a:r>
          </a:p>
          <a:p>
            <a:pPr marL="0" indent="0">
              <a:buNone/>
            </a:pPr>
            <a:r>
              <a:rPr lang="en-GB" sz="2800" dirty="0"/>
              <a:t>(As an extra task you could research to find the actual salary)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0"/>
    </mc:Choice>
    <mc:Fallback xmlns="">
      <p:transition spd="slow" advTm="30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7" y="717642"/>
            <a:ext cx="2499125" cy="908936"/>
          </a:xfrm>
        </p:spPr>
        <p:txBody>
          <a:bodyPr>
            <a:normAutofit/>
          </a:bodyPr>
          <a:lstStyle/>
          <a:p>
            <a:r>
              <a:rPr lang="en-GB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2" y="3315051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Why you would like this job?</a:t>
            </a:r>
          </a:p>
          <a:p>
            <a:pPr marL="0" indent="0">
              <a:buNone/>
            </a:pPr>
            <a:r>
              <a:rPr lang="en-GB" dirty="0"/>
              <a:t>I would like this job because…</a:t>
            </a:r>
          </a:p>
          <a:p>
            <a:pPr marL="0" indent="0">
              <a:buNone/>
            </a:pPr>
            <a:r>
              <a:rPr lang="en-GB" b="1" dirty="0"/>
              <a:t>What qualities will you need?</a:t>
            </a:r>
          </a:p>
          <a:p>
            <a:pPr marL="0" indent="0">
              <a:buNone/>
            </a:pPr>
            <a:r>
              <a:rPr lang="en-GB" dirty="0"/>
              <a:t>To have this job I need to be…</a:t>
            </a:r>
          </a:p>
          <a:p>
            <a:pPr marL="0" indent="0">
              <a:buNone/>
            </a:pPr>
            <a:r>
              <a:rPr lang="en-GB" b="1" dirty="0"/>
              <a:t>How much do you think you will earn?</a:t>
            </a:r>
          </a:p>
          <a:p>
            <a:pPr marL="0" indent="0">
              <a:buNone/>
            </a:pPr>
            <a:r>
              <a:rPr lang="en-GB" dirty="0"/>
              <a:t>I think I will earn…</a:t>
            </a:r>
          </a:p>
          <a:p>
            <a:pPr marL="0" indent="0">
              <a:buNone/>
            </a:pPr>
            <a:r>
              <a:rPr lang="en-GB" b="1" dirty="0"/>
              <a:t>Extra challenge:</a:t>
            </a:r>
          </a:p>
          <a:p>
            <a:pPr marL="0" indent="0">
              <a:buNone/>
            </a:pPr>
            <a:r>
              <a:rPr lang="en-GB" dirty="0"/>
              <a:t>In this job the average annual salary is…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 bwMode="auto">
          <a:xfrm>
            <a:off x="5167191" y="369277"/>
            <a:ext cx="2032386" cy="26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4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task- </a:t>
            </a:r>
            <a:r>
              <a:rPr lang="en-GB" dirty="0">
                <a:solidFill>
                  <a:srgbClr val="FFC000"/>
                </a:solidFill>
              </a:rPr>
              <a:t>Medium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For this task you need to read the statements on the following slides. Write down whether you agree or disagree with each of the statements and why.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Spicy- Do both the mild and medium tasks.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6"/>
    </mc:Choice>
    <mc:Fallback xmlns="">
      <p:transition spd="slow" advTm="29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6" y="396006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Statements</a:t>
            </a:r>
          </a:p>
          <a:p>
            <a:pPr marL="0" indent="0">
              <a:buNone/>
            </a:pPr>
            <a:r>
              <a:rPr lang="en-GB" sz="3200" dirty="0"/>
              <a:t>Do you agree or disagree and why?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62285" y="181274"/>
            <a:ext cx="5408905" cy="6633430"/>
            <a:chOff x="0" y="0"/>
            <a:chExt cx="2793365" cy="3648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5" t="25069" r="42927" b="10366"/>
            <a:stretch/>
          </p:blipFill>
          <p:spPr bwMode="auto">
            <a:xfrm>
              <a:off x="1409700" y="0"/>
              <a:ext cx="1383665" cy="3638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5069" r="56791" b="10366"/>
            <a:stretch/>
          </p:blipFill>
          <p:spPr bwMode="auto">
            <a:xfrm>
              <a:off x="0" y="0"/>
              <a:ext cx="1374140" cy="36480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0"/>
    </mc:Choice>
    <mc:Fallback xmlns="">
      <p:transition spd="slow" advTm="3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8" ma:contentTypeDescription="Create a new document." ma:contentTypeScope="" ma:versionID="4ffa799b3fec6bf57bd2356f06067178">
  <xsd:schema xmlns:xsd="http://www.w3.org/2001/XMLSchema" xmlns:xs="http://www.w3.org/2001/XMLSchema" xmlns:p="http://schemas.microsoft.com/office/2006/metadata/properties" xmlns:ns2="b56fac23-60d4-4943-8ef5-74c6083a7b6c" xmlns:ns3="f0bbde43-3ec2-47f7-a6eb-570433dfb687" targetNamespace="http://schemas.microsoft.com/office/2006/metadata/properties" ma:root="true" ma:fieldsID="51f00e166561fa6f343066c065b1ad7b" ns2:_="" ns3:_="">
    <xsd:import namespace="b56fac23-60d4-4943-8ef5-74c6083a7b6c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E99598-9A83-47A1-AADB-1DA43A0B1CF4}"/>
</file>

<file path=customXml/itemProps2.xml><?xml version="1.0" encoding="utf-8"?>
<ds:datastoreItem xmlns:ds="http://schemas.openxmlformats.org/officeDocument/2006/customXml" ds:itemID="{50F08696-547E-4FF3-B63B-4666E31E3CB9}"/>
</file>

<file path=customXml/itemProps3.xml><?xml version="1.0" encoding="utf-8"?>
<ds:datastoreItem xmlns:ds="http://schemas.openxmlformats.org/officeDocument/2006/customXml" ds:itemID="{3A20F021-392C-4BD2-A264-1AEBB5B0B2AD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562</TotalTime>
  <Words>427</Words>
  <Application>Microsoft Office PowerPoint</Application>
  <PresentationFormat>Widescreen</PresentationFormat>
  <Paragraphs>50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Pshe-25.02.21</vt:lpstr>
      <vt:lpstr>PSHE</vt:lpstr>
      <vt:lpstr>How do adults get money?</vt:lpstr>
      <vt:lpstr>How do adults get money?</vt:lpstr>
      <vt:lpstr>Activity</vt:lpstr>
      <vt:lpstr>Your task-Mild</vt:lpstr>
      <vt:lpstr>Model</vt:lpstr>
      <vt:lpstr>Your task- Medium 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Louise Payne</dc:creator>
  <cp:lastModifiedBy>Stacy Corrigan</cp:lastModifiedBy>
  <cp:revision>38</cp:revision>
  <dcterms:created xsi:type="dcterms:W3CDTF">2021-01-05T20:09:52Z</dcterms:created>
  <dcterms:modified xsi:type="dcterms:W3CDTF">2021-02-17T15:44:23Z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