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4" r:id="rId3"/>
    <p:sldId id="256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97" r:id="rId12"/>
    <p:sldId id="298" r:id="rId13"/>
    <p:sldId id="296" r:id="rId14"/>
    <p:sldId id="264" r:id="rId15"/>
    <p:sldId id="267" r:id="rId16"/>
    <p:sldId id="299" r:id="rId17"/>
    <p:sldId id="29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7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9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3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00D3-3353-4685-B88F-123D6A8A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E758C-03ED-4C58-AD32-F5654CDB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1BE92-B450-4858-9AE1-8F9BF408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70EC-3807-4130-A819-5F86B990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1F64-805F-4F9F-8190-6241771C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A1B-CDED-44EC-BBE1-631C0251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FFDB-BD2B-4B00-B7EB-3DEC773B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8CCD-E6A0-4B91-8C2E-BBA011CA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4778-DD97-43D8-8FE0-0B807D56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7E3B-AA82-454F-8E50-9F2CE8FF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30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3F29-ADCC-4D25-BAB3-49CA090C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0468A-4B16-45E1-8E7A-03DBE0A1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499CC-398D-4DAA-AB23-50F172D6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E9FA-F91E-4468-80C4-ABE43AFD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30E8-D12A-470A-B7E3-49FF35D4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8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CC41-4D56-4910-88B3-57C06379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CCE0-4BDF-4FF7-96F9-C4BD62119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EB44D-738F-464C-83CF-D301A82DD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809E-E8BA-4CF1-873A-4FF748B9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4D3AA-8C43-4003-B5F8-8BF1AF45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376E-2891-44EB-BF33-F68FBB7F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0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35F3-99C0-4BB1-84B5-28C5F7ED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8625-0114-4DFA-8104-B7242375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6FEA8-5404-4F3D-958A-C1645F75C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A9699-5105-4A45-8869-45F9D6E2B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7F850-7C48-428A-86C2-CD004BA05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19294-0579-4ED2-A26F-60B742A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D1E1B-8ACA-4188-91A6-CBBAFA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41E9A-6159-4A1C-AA42-47D7473C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6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77A2-E51B-416F-BDA8-969855D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BC076-8C71-434A-B4FF-10D225AF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3E7EF-E786-4D8D-8A33-FD5F1E0B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4EA9B-C40E-45CE-A259-CF2D8368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6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29A9-6095-457F-846D-1B96B565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B4C8B-E54F-473D-B631-B36BA4E6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BA37-2F40-4C19-B7BD-676C5040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75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E37E-5776-49A8-96C8-9C772705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ABA7-CA19-469B-A1F6-6D4D6E8E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639EC-FFEC-43AA-93D4-2571120F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7E97E-1882-4B19-8666-F96637AB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A68A5-509C-4868-B77F-B35F5741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3E99B-2341-4C17-BC24-4503E4BC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8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646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77FF-79FA-4C66-9F48-271DD447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3ACB2-3B90-4DA4-A95A-A0E76272E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6E8D1-0C74-425B-B73F-FC54B2542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80742-3F6A-4BBE-A7E6-32FFA03A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2258-E166-4E4C-8D32-1AB93906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6832-6C3C-4DCC-9082-755F9764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29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FA9C-F4E5-43D4-AC28-5C18CF6F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C6EF-3B5B-45EC-A1AA-0636736E4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9A4A-6C0B-4A4B-8ED7-C3DCFF30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4497-4FAF-4530-A39E-967F600E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32C0-1129-4CD8-A60E-7E4FC2C0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57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5EEF0-D060-45E1-A437-93B8FF894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6D34C-5542-45BB-9335-D14BE782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B5474-4D72-41BD-B3A4-883DA51E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E70C-72FA-488C-A27C-5616D2C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8E6C-52CE-45F6-B4FD-6542B94D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7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0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7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1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0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2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55BE-859A-4D21-9264-891CA7DD59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3105-CDC6-44D1-B73F-97EDFFD12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02011-F119-445D-B002-D5BFA780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8610-9E62-402D-A7FE-1D91D653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96AA-C518-4629-8460-0B515B989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FF40-7FA4-4B99-B2F4-75D774D41F1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EF059-E2C0-4758-A364-59EE6589C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384B-C1B2-488D-AA7F-CF6EE461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2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iyw5EJRKEX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98A829-A414-4C2B-BF3A-2FBD07591EAC}"/>
              </a:ext>
            </a:extLst>
          </p:cNvPr>
          <p:cNvSpPr txBox="1"/>
          <p:nvPr/>
        </p:nvSpPr>
        <p:spPr>
          <a:xfrm>
            <a:off x="3644046" y="1905506"/>
            <a:ext cx="49039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dirty="0"/>
              <a:t>R.E.</a:t>
            </a:r>
          </a:p>
          <a:p>
            <a:pPr algn="ctr"/>
            <a:r>
              <a:rPr lang="en-GB" sz="9600" dirty="0"/>
              <a:t>24.02.21</a:t>
            </a:r>
          </a:p>
        </p:txBody>
      </p:sp>
    </p:spTree>
    <p:extLst>
      <p:ext uri="{BB962C8B-B14F-4D97-AF65-F5344CB8AC3E}">
        <p14:creationId xmlns:p14="http://schemas.microsoft.com/office/powerpoint/2010/main" val="347289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9A2BD-2123-48B1-93E5-B352659A6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3"/>
          <a:stretch/>
        </p:blipFill>
        <p:spPr>
          <a:xfrm>
            <a:off x="0" y="547147"/>
            <a:ext cx="12152044" cy="580552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8F5DDC-249A-481F-9474-B6692A57E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8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84"/>
    </mc:Choice>
    <mc:Fallback>
      <p:transition spd="slow" advTm="9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14193-94C6-406A-AF8E-708E5A8A4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020"/>
            <a:ext cx="12201865" cy="590673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A0F681-9096-454C-B3DB-D01F96CB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3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62"/>
    </mc:Choice>
    <mc:Fallback>
      <p:transition spd="slow" advTm="11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03C8-D666-4892-9C76-3CABFB7F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Click the picture to watch a video on a Hindu home shrine.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A69BA6D-8701-4B5A-AD5D-D9EF6BF7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786" y="1964165"/>
            <a:ext cx="5993480" cy="292966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6496428-5FFB-4F59-A717-67CDA6A42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7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4"/>
    </mc:Choice>
    <mc:Fallback>
      <p:transition spd="slow" advTm="4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4" x="6423025" y="6840538"/>
          <p14:tracePt t="223" x="6415088" y="6840538"/>
          <p14:tracePt t="226" x="6405563" y="6832600"/>
          <p14:tracePt t="234" x="6405563" y="6824663"/>
          <p14:tracePt t="246" x="6405563" y="6815138"/>
          <p14:tracePt t="251" x="6405563" y="6807200"/>
          <p14:tracePt t="254" x="6405563" y="6799263"/>
          <p14:tracePt t="259" x="6405563" y="6789738"/>
          <p14:tracePt t="262" x="6405563" y="6781800"/>
          <p14:tracePt t="266" x="6405563" y="6772275"/>
          <p14:tracePt t="270" x="6405563" y="6756400"/>
          <p14:tracePt t="276" x="6405563" y="6731000"/>
          <p14:tracePt t="278" x="6405563" y="6713538"/>
          <p14:tracePt t="282" x="6405563" y="6688138"/>
          <p14:tracePt t="286" x="6415088" y="6662738"/>
          <p14:tracePt t="291" x="6423025" y="6654800"/>
          <p14:tracePt t="294" x="6440488" y="6627813"/>
          <p14:tracePt t="298" x="6448425" y="6602413"/>
          <p14:tracePt t="302" x="6465888" y="6577013"/>
          <p14:tracePt t="306" x="6465888" y="6543675"/>
          <p14:tracePt t="310" x="6491288" y="6510338"/>
          <p14:tracePt t="314" x="6499225" y="6483350"/>
          <p14:tracePt t="319" x="6516688" y="6450013"/>
          <p14:tracePt t="322" x="6534150" y="6432550"/>
          <p14:tracePt t="326" x="6550025" y="6399213"/>
          <p14:tracePt t="330" x="6567488" y="6365875"/>
          <p14:tracePt t="334" x="6584950" y="6338888"/>
          <p14:tracePt t="338" x="6610350" y="6305550"/>
          <p14:tracePt t="342" x="6643688" y="6237288"/>
          <p14:tracePt t="346" x="6661150" y="6194425"/>
          <p14:tracePt t="350" x="6694488" y="6118225"/>
          <p14:tracePt t="354" x="6729413" y="6049963"/>
          <p14:tracePt t="359" x="6754813" y="6016625"/>
          <p14:tracePt t="362" x="6770688" y="5991225"/>
          <p14:tracePt t="366" x="6788150" y="5957888"/>
          <p14:tracePt t="370" x="6813550" y="5922963"/>
          <p14:tracePt t="376" x="6831013" y="5897563"/>
          <p14:tracePt t="378" x="6856413" y="5864225"/>
          <p14:tracePt t="382" x="6873875" y="5838825"/>
          <p14:tracePt t="386" x="6889750" y="5813425"/>
          <p14:tracePt t="390" x="6907213" y="5788025"/>
          <p14:tracePt t="394" x="6915150" y="5778500"/>
          <p14:tracePt t="398" x="6932613" y="5753100"/>
          <p14:tracePt t="402" x="6950075" y="5745163"/>
          <p14:tracePt t="406" x="6967538" y="5727700"/>
          <p14:tracePt t="410" x="6975475" y="5727700"/>
          <p14:tracePt t="414" x="6975475" y="5710238"/>
          <p14:tracePt t="418" x="6983413" y="5702300"/>
          <p14:tracePt t="422" x="6992938" y="5702300"/>
          <p14:tracePt t="427" x="6992938" y="5694363"/>
          <p14:tracePt t="430" x="6992938" y="5684838"/>
          <p14:tracePt t="438" x="7000875" y="5684838"/>
          <p14:tracePt t="446" x="7000875" y="5676900"/>
          <p14:tracePt t="459" x="7008813" y="5676900"/>
          <p14:tracePt t="514" x="7018338" y="5676900"/>
          <p14:tracePt t="518" x="7034213" y="5676900"/>
          <p14:tracePt t="522" x="7069138" y="5684838"/>
          <p14:tracePt t="528" x="7102475" y="5694363"/>
          <p14:tracePt t="530" x="7145338" y="5710238"/>
          <p14:tracePt t="534" x="7178675" y="5719763"/>
          <p14:tracePt t="538" x="7239000" y="5745163"/>
          <p14:tracePt t="542" x="7289800" y="5753100"/>
          <p14:tracePt t="546" x="7348538" y="5770563"/>
          <p14:tracePt t="550" x="7408863" y="5795963"/>
          <p14:tracePt t="554" x="7467600" y="5803900"/>
          <p14:tracePt t="558" x="7545388" y="5821363"/>
          <p14:tracePt t="562" x="7604125" y="5838825"/>
          <p14:tracePt t="566" x="7680325" y="5846763"/>
          <p14:tracePt t="570" x="7740650" y="5854700"/>
          <p14:tracePt t="574" x="7807325" y="5864225"/>
          <p14:tracePt t="578" x="7885113" y="5864225"/>
          <p14:tracePt t="582" x="7943850" y="5872163"/>
          <p14:tracePt t="586" x="8012113" y="5872163"/>
          <p14:tracePt t="590" x="8096250" y="5889625"/>
          <p14:tracePt t="594" x="8174038" y="5889625"/>
          <p14:tracePt t="598" x="8258175" y="5889625"/>
          <p14:tracePt t="602" x="8343900" y="5889625"/>
          <p14:tracePt t="606" x="8428038" y="5889625"/>
          <p14:tracePt t="610" x="8529638" y="5889625"/>
          <p14:tracePt t="614" x="8615363" y="5889625"/>
          <p14:tracePt t="618" x="8709025" y="5889625"/>
          <p14:tracePt t="622" x="8810625" y="5880100"/>
          <p14:tracePt t="626" x="8912225" y="5872163"/>
          <p14:tracePt t="630" x="9013825" y="5864225"/>
          <p14:tracePt t="634" x="9117013" y="5838825"/>
          <p14:tracePt t="638" x="9201150" y="5813425"/>
          <p14:tracePt t="643" x="9286875" y="5795963"/>
          <p14:tracePt t="646" x="9380538" y="5770563"/>
          <p14:tracePt t="650" x="9464675" y="5735638"/>
          <p14:tracePt t="654" x="9558338" y="5702300"/>
          <p14:tracePt t="659" x="9642475" y="5659438"/>
          <p14:tracePt t="662" x="9736138" y="5616575"/>
          <p14:tracePt t="666" x="9829800" y="5565775"/>
          <p14:tracePt t="670" x="9915525" y="5524500"/>
          <p14:tracePt t="675" x="9991725" y="5481638"/>
          <p14:tracePt t="678" x="10067925" y="5438775"/>
          <p14:tracePt t="682" x="10144125" y="5380038"/>
          <p14:tracePt t="686" x="10237788" y="5337175"/>
          <p14:tracePt t="691" x="10313988" y="5294313"/>
          <p14:tracePt t="694" x="10382250" y="5251450"/>
          <p14:tracePt t="698" x="10442575" y="5208588"/>
          <p14:tracePt t="702" x="10509250" y="5167313"/>
          <p14:tracePt t="706" x="10560050" y="5116513"/>
          <p14:tracePt t="710" x="10620375" y="5073650"/>
          <p14:tracePt t="714" x="10688638" y="5013325"/>
          <p14:tracePt t="718" x="10739438" y="4972050"/>
          <p14:tracePt t="722" x="10790238" y="4937125"/>
          <p14:tracePt t="728" x="10833100" y="4886325"/>
          <p14:tracePt t="730" x="10866438" y="4843463"/>
          <p14:tracePt t="734" x="10909300" y="4792663"/>
          <p14:tracePt t="738" x="10934700" y="4759325"/>
          <p14:tracePt t="742" x="10960100" y="4724400"/>
          <p14:tracePt t="746" x="10977563" y="4683125"/>
          <p14:tracePt t="750" x="10993438" y="4648200"/>
          <p14:tracePt t="754" x="11002963" y="4614863"/>
          <p14:tracePt t="759" x="11010900" y="4572000"/>
          <p14:tracePt t="762" x="11018838" y="4529138"/>
          <p14:tracePt t="766" x="11028363" y="4478338"/>
          <p14:tracePt t="770" x="11028363" y="4419600"/>
          <p14:tracePt t="775" x="11036300" y="4376738"/>
          <p14:tracePt t="778" x="11036300" y="4316413"/>
          <p14:tracePt t="782" x="11036300" y="4257675"/>
          <p14:tracePt t="786" x="11036300" y="4214813"/>
          <p14:tracePt t="790" x="11036300" y="4156075"/>
          <p14:tracePt t="794" x="11036300" y="4113213"/>
          <p14:tracePt t="798" x="11036300" y="4070350"/>
          <p14:tracePt t="802" x="11036300" y="4011613"/>
          <p14:tracePt t="806" x="11036300" y="3968750"/>
          <p14:tracePt t="810" x="11036300" y="3908425"/>
          <p14:tracePt t="814" x="11036300" y="3867150"/>
          <p14:tracePt t="818" x="11036300" y="3806825"/>
          <p14:tracePt t="822" x="11036300" y="3763963"/>
          <p14:tracePt t="826" x="11036300" y="3722688"/>
          <p14:tracePt t="830" x="11036300" y="3679825"/>
          <p14:tracePt t="834" x="11028363" y="3629025"/>
          <p14:tracePt t="838" x="11018838" y="3586163"/>
          <p14:tracePt t="842" x="10993438" y="3535363"/>
          <p14:tracePt t="846" x="10977563" y="3475038"/>
          <p14:tracePt t="850" x="10960100" y="3424238"/>
          <p14:tracePt t="854" x="10926763" y="3382963"/>
          <p14:tracePt t="859" x="10909300" y="3330575"/>
          <p14:tracePt t="862" x="10883900" y="3279775"/>
          <p14:tracePt t="867" x="10848975" y="3228975"/>
          <p14:tracePt t="871" x="10815638" y="3178175"/>
          <p14:tracePt t="877" x="10772775" y="3119438"/>
          <p14:tracePt t="878" x="10747375" y="3067050"/>
          <p14:tracePt t="882" x="10704513" y="3016250"/>
          <p14:tracePt t="886" x="10679113" y="2965450"/>
          <p14:tracePt t="890" x="10637838" y="2932113"/>
          <p14:tracePt t="894" x="10594975" y="2881313"/>
          <p14:tracePt t="898" x="10544175" y="2820988"/>
          <p14:tracePt t="902" x="10501313" y="2770188"/>
          <p14:tracePt t="906" x="10450513" y="2736850"/>
          <p14:tracePt t="912" x="10415588" y="2686050"/>
          <p14:tracePt t="914" x="10356850" y="2633663"/>
          <p14:tracePt t="918" x="10306050" y="2592388"/>
          <p14:tracePt t="922" x="10255250" y="2549525"/>
          <p14:tracePt t="926" x="10204450" y="2506663"/>
          <p14:tracePt t="930" x="10144125" y="2463800"/>
          <p14:tracePt t="934" x="10075863" y="2422525"/>
          <p14:tracePt t="938" x="10025063" y="2379663"/>
          <p14:tracePt t="942" x="9991725" y="2354263"/>
          <p14:tracePt t="946" x="9956800" y="2328863"/>
          <p14:tracePt t="950" x="9906000" y="2293938"/>
          <p14:tracePt t="954" x="9872663" y="2278063"/>
          <p14:tracePt t="959" x="9804400" y="2243138"/>
          <p14:tracePt t="962" x="9761538" y="2217738"/>
          <p14:tracePt t="966" x="9710738" y="2200275"/>
          <p14:tracePt t="971" x="9659938" y="2174875"/>
          <p14:tracePt t="975" x="9617075" y="2159000"/>
          <p14:tracePt t="978" x="9566275" y="2141538"/>
          <p14:tracePt t="982" x="9532938" y="2133600"/>
          <p14:tracePt t="986" x="9482138" y="2116138"/>
          <p14:tracePt t="992" x="9456738" y="2108200"/>
          <p14:tracePt t="996" x="9405938" y="2098675"/>
          <p14:tracePt t="998" x="9345613" y="2090738"/>
          <p14:tracePt t="1002" x="9286875" y="2073275"/>
          <p14:tracePt t="1006" x="9244013" y="2073275"/>
          <p14:tracePt t="1012" x="9183688" y="2073275"/>
          <p14:tracePt t="1014" x="9142413" y="2073275"/>
          <p14:tracePt t="1019" x="9082088" y="2073275"/>
          <p14:tracePt t="1022" x="9039225" y="2073275"/>
          <p14:tracePt t="1028" x="8972550" y="2073275"/>
          <p14:tracePt t="1030" x="8912225" y="2073275"/>
          <p14:tracePt t="1034" x="8836025" y="2073275"/>
          <p14:tracePt t="1038" x="8785225" y="2073275"/>
          <p14:tracePt t="1042" x="8709025" y="2073275"/>
          <p14:tracePt t="1046" x="8658225" y="2073275"/>
          <p14:tracePt t="1050" x="8580438" y="2073275"/>
          <p14:tracePt t="1054" x="8521700" y="2073275"/>
          <p14:tracePt t="1059" x="8453438" y="2073275"/>
          <p14:tracePt t="1062" x="8394700" y="2073275"/>
          <p14:tracePt t="1067" x="8334375" y="2073275"/>
          <p14:tracePt t="1072" x="8283575" y="2073275"/>
          <p14:tracePt t="1076" x="8232775" y="2073275"/>
          <p14:tracePt t="1078" x="8189913" y="2073275"/>
          <p14:tracePt t="1082" x="8156575" y="2073275"/>
          <p14:tracePt t="1086" x="8113713" y="2082800"/>
          <p14:tracePt t="1093" x="8080375" y="2090738"/>
          <p14:tracePt t="1094" x="8029575" y="2116138"/>
          <p14:tracePt t="1098" x="7986713" y="2124075"/>
          <p14:tracePt t="1102" x="7943850" y="2133600"/>
          <p14:tracePt t="1107" x="7893050" y="2149475"/>
          <p14:tracePt t="1110" x="7859713" y="2159000"/>
          <p14:tracePt t="1114" x="7807325" y="2174875"/>
          <p14:tracePt t="1118" x="7781925" y="2184400"/>
          <p14:tracePt t="1122" x="7740650" y="2200275"/>
          <p14:tracePt t="1126" x="7705725" y="2217738"/>
          <p14:tracePt t="1131" x="7672388" y="2235200"/>
          <p14:tracePt t="1134" x="7637463" y="2252663"/>
          <p14:tracePt t="1138" x="7586663" y="2278063"/>
          <p14:tracePt t="1142" x="7570788" y="2293938"/>
          <p14:tracePt t="1146" x="7535863" y="2311400"/>
          <p14:tracePt t="1150" x="7502525" y="2328863"/>
          <p14:tracePt t="1154" x="7485063" y="2336800"/>
          <p14:tracePt t="1158" x="7459663" y="2354263"/>
          <p14:tracePt t="1162" x="7434263" y="2371725"/>
          <p14:tracePt t="1166" x="7408863" y="2387600"/>
          <p14:tracePt t="1170" x="7391400" y="2405063"/>
          <p14:tracePt t="1175" x="7373938" y="2413000"/>
          <p14:tracePt t="1178" x="7358063" y="2430463"/>
          <p14:tracePt t="1182" x="7340600" y="2438400"/>
          <p14:tracePt t="1186" x="7323138" y="2455863"/>
          <p14:tracePt t="1192" x="7315200" y="2473325"/>
          <p14:tracePt t="1195" x="7289800" y="2498725"/>
          <p14:tracePt t="1198" x="7272338" y="2516188"/>
          <p14:tracePt t="1202" x="7256463" y="2524125"/>
          <p14:tracePt t="1206" x="7239000" y="2549525"/>
          <p14:tracePt t="1210" x="7221538" y="2566988"/>
          <p14:tracePt t="1214" x="7204075" y="2582863"/>
          <p14:tracePt t="1218" x="7188200" y="2600325"/>
          <p14:tracePt t="1222" x="7170738" y="2617788"/>
          <p14:tracePt t="1226" x="7145338" y="2633663"/>
          <p14:tracePt t="1230" x="7127875" y="2660650"/>
          <p14:tracePt t="1234" x="7119938" y="2686050"/>
          <p14:tracePt t="1238" x="7102475" y="2701925"/>
          <p14:tracePt t="1242" x="7085013" y="2719388"/>
          <p14:tracePt t="1246" x="7077075" y="2744788"/>
          <p14:tracePt t="1250" x="7059613" y="2762250"/>
          <p14:tracePt t="1254" x="7043738" y="2787650"/>
          <p14:tracePt t="1259" x="7034213" y="2813050"/>
          <p14:tracePt t="1262" x="7018338" y="2820988"/>
          <p14:tracePt t="1266" x="7000875" y="2846388"/>
          <p14:tracePt t="1271" x="6983413" y="2871788"/>
          <p14:tracePt t="1276" x="6967538" y="2897188"/>
          <p14:tracePt t="1278" x="6950075" y="2922588"/>
          <p14:tracePt t="1282" x="6932613" y="2940050"/>
          <p14:tracePt t="1287" x="6924675" y="2965450"/>
          <p14:tracePt t="1291" x="6907213" y="2982913"/>
          <p14:tracePt t="1295" x="6889750" y="3008313"/>
          <p14:tracePt t="1298" x="6873875" y="3033713"/>
          <p14:tracePt t="1303" x="6856413" y="3067050"/>
          <p14:tracePt t="1306" x="6848475" y="3084513"/>
          <p14:tracePt t="1311" x="6831013" y="3109913"/>
          <p14:tracePt t="1314" x="6823075" y="3135313"/>
          <p14:tracePt t="1319" x="6805613" y="3170238"/>
          <p14:tracePt t="1322" x="6797675" y="3195638"/>
          <p14:tracePt t="1326" x="6780213" y="3228975"/>
          <p14:tracePt t="1330" x="6770688" y="3254375"/>
          <p14:tracePt t="1334" x="6754813" y="3305175"/>
          <p14:tracePt t="1338" x="6745288" y="3340100"/>
          <p14:tracePt t="1342" x="6729413" y="3373438"/>
          <p14:tracePt t="1346" x="6719888" y="3408363"/>
          <p14:tracePt t="1350" x="6711950" y="3433763"/>
          <p14:tracePt t="1354" x="6704013" y="3467100"/>
          <p14:tracePt t="1360" x="6694488" y="3492500"/>
          <p14:tracePt t="1362" x="6686550" y="3527425"/>
          <p14:tracePt t="1366" x="6678613" y="3560763"/>
          <p14:tracePt t="1370" x="6669088" y="3611563"/>
          <p14:tracePt t="1375" x="6661150" y="3636963"/>
          <p14:tracePt t="1378" x="6653213" y="3687763"/>
          <p14:tracePt t="1382" x="6653213" y="3722688"/>
          <p14:tracePt t="1386" x="6643688" y="3763963"/>
          <p14:tracePt t="1392" x="6643688" y="3790950"/>
          <p14:tracePt t="1394" x="6635750" y="3824288"/>
          <p14:tracePt t="1398" x="6635750" y="3857625"/>
          <p14:tracePt t="1402" x="6635750" y="3883025"/>
          <p14:tracePt t="1406" x="6635750" y="3908425"/>
          <p14:tracePt t="1410" x="6635750" y="3943350"/>
          <p14:tracePt t="1414" x="6635750" y="3976688"/>
          <p14:tracePt t="1418" x="6635750" y="4011613"/>
          <p14:tracePt t="1422" x="6635750" y="4037013"/>
          <p14:tracePt t="1426" x="6635750" y="4062413"/>
          <p14:tracePt t="1430" x="6626225" y="4095750"/>
          <p14:tracePt t="1435" x="6626225" y="4130675"/>
          <p14:tracePt t="1438" x="6626225" y="4156075"/>
          <p14:tracePt t="1443" x="6626225" y="4181475"/>
          <p14:tracePt t="1446" x="6626225" y="4206875"/>
          <p14:tracePt t="1451" x="6626225" y="4240213"/>
          <p14:tracePt t="1454" x="6635750" y="4257675"/>
          <p14:tracePt t="1459" x="6643688" y="4291013"/>
          <p14:tracePt t="1462" x="6653213" y="4316413"/>
          <p14:tracePt t="1466" x="6661150" y="4341813"/>
          <p14:tracePt t="1471" x="6669088" y="4359275"/>
          <p14:tracePt t="1476" x="6678613" y="4384675"/>
          <p14:tracePt t="1479" x="6686550" y="4402138"/>
          <p14:tracePt t="1482" x="6686550" y="4410075"/>
          <p14:tracePt t="1486" x="6704013" y="4435475"/>
          <p14:tracePt t="1492" x="6719888" y="4452938"/>
          <p14:tracePt t="1494" x="6737350" y="4478338"/>
          <p14:tracePt t="1498" x="6762750" y="4513263"/>
          <p14:tracePt t="1502" x="6788150" y="4538663"/>
          <p14:tracePt t="1506" x="6813550" y="4572000"/>
          <p14:tracePt t="1511" x="6856413" y="4597400"/>
          <p14:tracePt t="1514" x="6873875" y="4622800"/>
          <p14:tracePt t="1519" x="6899275" y="4640263"/>
          <p14:tracePt t="1522" x="6932613" y="4657725"/>
          <p14:tracePt t="1526" x="6958013" y="4683125"/>
          <p14:tracePt t="1530" x="6992938" y="4699000"/>
          <p14:tracePt t="1534" x="7018338" y="4716463"/>
          <p14:tracePt t="1538" x="7051675" y="4741863"/>
          <p14:tracePt t="1542" x="7077075" y="4759325"/>
          <p14:tracePt t="1546" x="7112000" y="4775200"/>
          <p14:tracePt t="1550" x="7162800" y="4792663"/>
          <p14:tracePt t="1554" x="7213600" y="4827588"/>
          <p14:tracePt t="1559" x="7256463" y="4843463"/>
          <p14:tracePt t="1562" x="7315200" y="4860925"/>
          <p14:tracePt t="1566" x="7366000" y="4878388"/>
          <p14:tracePt t="1571" x="7408863" y="4894263"/>
          <p14:tracePt t="1575" x="7451725" y="4919663"/>
          <p14:tracePt t="1578" x="7493000" y="4937125"/>
          <p14:tracePt t="1582" x="7545388" y="4962525"/>
          <p14:tracePt t="1587" x="7596188" y="4979988"/>
          <p14:tracePt t="1592" x="7654925" y="4987925"/>
          <p14:tracePt t="1594" x="7715250" y="5005388"/>
          <p14:tracePt t="1598" x="7791450" y="5030788"/>
          <p14:tracePt t="1602" x="7875588" y="5048250"/>
          <p14:tracePt t="1607" x="7951788" y="5073650"/>
          <p14:tracePt t="1611" x="8020050" y="5081588"/>
          <p14:tracePt t="1614" x="8096250" y="5106988"/>
          <p14:tracePt t="1618" x="8174038" y="5116513"/>
          <p14:tracePt t="1622" x="8240713" y="5124450"/>
          <p14:tracePt t="1626" x="8301038" y="5132388"/>
          <p14:tracePt t="1630" x="8359775" y="5149850"/>
          <p14:tracePt t="1634" x="8410575" y="5157788"/>
          <p14:tracePt t="1638" x="8453438" y="5157788"/>
          <p14:tracePt t="1642" x="8488363" y="5167313"/>
          <p14:tracePt t="1646" x="8513763" y="5167313"/>
          <p14:tracePt t="1650" x="8529638" y="5167313"/>
          <p14:tracePt t="1654" x="8547100" y="5167313"/>
          <p14:tracePt t="1661" x="8564563" y="5167313"/>
          <p14:tracePt t="1662" x="8564563" y="5175250"/>
          <p14:tracePt t="1667" x="8572500" y="5175250"/>
          <p14:tracePt t="1677" x="8580438" y="5175250"/>
          <p14:tracePt t="3031" x="8572500" y="5175250"/>
          <p14:tracePt t="3035" x="8572500" y="5167313"/>
          <p14:tracePt t="3038" x="8564563" y="5167313"/>
          <p14:tracePt t="3042" x="8555038" y="5157788"/>
          <p14:tracePt t="3047" x="8547100" y="5157788"/>
          <p14:tracePt t="3054" x="8539163" y="5157788"/>
          <p14:tracePt t="3059" x="8521700" y="5157788"/>
          <p14:tracePt t="3071" x="8513763" y="5157788"/>
          <p14:tracePt t="3078" x="8504238" y="5157788"/>
          <p14:tracePt t="3242" x="8496300" y="5149850"/>
          <p14:tracePt t="3246" x="8496300" y="5141913"/>
          <p14:tracePt t="3250" x="8496300" y="5132388"/>
          <p14:tracePt t="3254" x="8496300" y="5124450"/>
          <p14:tracePt t="3259" x="8496300" y="5099050"/>
          <p14:tracePt t="3262" x="8496300" y="5081588"/>
          <p14:tracePt t="3267" x="8496300" y="5048250"/>
          <p14:tracePt t="3270" x="8496300" y="5022850"/>
          <p14:tracePt t="3275" x="8496300" y="4987925"/>
          <p14:tracePt t="3279" x="8496300" y="4946650"/>
          <p14:tracePt t="3282" x="8496300" y="4878388"/>
          <p14:tracePt t="3286" x="8496300" y="4792663"/>
          <p14:tracePt t="3291" x="8496300" y="4683125"/>
          <p14:tracePt t="3294" x="8496300" y="4564063"/>
          <p14:tracePt t="3299" x="8496300" y="4470400"/>
          <p14:tracePt t="3303" x="8496300" y="4359275"/>
          <p14:tracePt t="3308" x="8496300" y="4240213"/>
          <p14:tracePt t="3310" x="8496300" y="4113213"/>
          <p14:tracePt t="3314" x="8496300" y="3976688"/>
          <p14:tracePt t="3319" x="8496300" y="3849688"/>
          <p14:tracePt t="3323" x="8496300" y="3679825"/>
          <p14:tracePt t="3326" x="8496300" y="3527425"/>
          <p14:tracePt t="3331" x="8496300" y="3348038"/>
          <p14:tracePt t="3334" x="8496300" y="3178175"/>
          <p14:tracePt t="3338" x="8496300" y="3025775"/>
          <p14:tracePt t="3342" x="8496300" y="2846388"/>
          <p14:tracePt t="3346" x="8496300" y="2676525"/>
          <p14:tracePt t="3350" x="8478838" y="2489200"/>
          <p14:tracePt t="3354" x="8470900" y="2336800"/>
          <p14:tracePt t="3359" x="8453438" y="2159000"/>
          <p14:tracePt t="3362" x="8428038" y="1946275"/>
          <p14:tracePt t="3366" x="8402638" y="1751013"/>
          <p14:tracePt t="3370" x="8369300" y="1538288"/>
          <p14:tracePt t="3375" x="8343900" y="1343025"/>
          <p14:tracePt t="3378" x="8308975" y="1173163"/>
          <p14:tracePt t="3382" x="8275638" y="985838"/>
          <p14:tracePt t="3386" x="8240713" y="815975"/>
          <p14:tracePt t="3391" x="8207375" y="679450"/>
          <p14:tracePt t="3394" x="8164513" y="552450"/>
          <p14:tracePt t="3398" x="8147050" y="425450"/>
          <p14:tracePt t="3402" x="8113713" y="306388"/>
          <p14:tracePt t="3408" x="8088313" y="203200"/>
          <p14:tracePt t="3410" x="8062913" y="111125"/>
          <p14:tracePt t="3414" x="8029575" y="1746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8A9A-B620-4153-A9AE-389C2354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it’s 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FA36-3A9A-4868-8BE7-9E474A66A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</a:rPr>
              <a:t>Mild – draw and label a puja tray. Use the word bank on the next slide to support you. Describe how some of the items are used.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9900"/>
                </a:solidFill>
              </a:rPr>
              <a:t>Medium – draw and label a puja tray and describe what each item is for.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Spicy – describe what happens at Hindu puja and then explain how this is related to your own experiences of offerings.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A04D3C7-B1D3-438D-A42C-405CFCB9A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22"/>
    </mc:Choice>
    <mc:Fallback>
      <p:transition spd="slow" advTm="25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6AB04-DEA0-4618-ACD6-90E3CA15785C}"/>
              </a:ext>
            </a:extLst>
          </p:cNvPr>
          <p:cNvSpPr txBox="1"/>
          <p:nvPr/>
        </p:nvSpPr>
        <p:spPr>
          <a:xfrm>
            <a:off x="0" y="0"/>
            <a:ext cx="12192000" cy="6209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WORD BANK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puja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incense holder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diva lamp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water container and spoon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Kum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Kum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powder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offerings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2052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92BA2-9B76-4808-8C1C-50AD72DBE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460" y="2140059"/>
            <a:ext cx="8381079" cy="403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BA637-B590-4CF1-B2CB-27873B0CA77B}"/>
              </a:ext>
            </a:extLst>
          </p:cNvPr>
          <p:cNvSpPr txBox="1"/>
          <p:nvPr/>
        </p:nvSpPr>
        <p:spPr>
          <a:xfrm>
            <a:off x="11256" y="0"/>
            <a:ext cx="6084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+mj-lt"/>
              </a:rPr>
              <a:t>Example Answers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9462252-B74C-432D-BF54-EA1D71128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2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1"/>
    </mc:Choice>
    <mc:Fallback>
      <p:transition spd="slow" advTm="3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609" y="483577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Learning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link to let us know that you have completed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77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EE9C-1C7B-46F5-A32C-873FCA4FD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Hinduism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58A87-4A29-4E1E-BEC6-91E022AB6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154515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DAC0-6B09-4BA0-B943-09A52373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LO: Understand why puja is important for Hindus and how it is practised at home.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2499-4E57-48CF-BA79-9A4EDD554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 i="1" dirty="0"/>
              <a:t>What is puja?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Success Criteria:</a:t>
            </a:r>
          </a:p>
          <a:p>
            <a:r>
              <a:rPr lang="en-GB" sz="2400" dirty="0"/>
              <a:t>Identify the items used for puja.</a:t>
            </a:r>
          </a:p>
          <a:p>
            <a:r>
              <a:rPr lang="en-GB" sz="2400" dirty="0"/>
              <a:t>Explain how the items are used.</a:t>
            </a:r>
          </a:p>
          <a:p>
            <a:r>
              <a:rPr lang="en-GB" sz="2400" dirty="0"/>
              <a:t>Explain why Hindus give offerings.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5D9311-9CFF-4848-B8BD-696BD04F5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13"/>
    </mc:Choice>
    <mc:Fallback>
      <p:transition spd="slow" advTm="17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40D275-ED40-462C-9663-832226D7B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" y="609600"/>
            <a:ext cx="12086348" cy="563077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8D6ED73-3780-46B9-89A0-D6B7978F6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5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26"/>
    </mc:Choice>
    <mc:Fallback>
      <p:transition spd="slow" advTm="17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8E66E3-FE8D-4778-95EC-236D59FCB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" y="529389"/>
            <a:ext cx="12123057" cy="577515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228A55-0611-412B-8C5B-207792756B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3"/>
    </mc:Choice>
    <mc:Fallback>
      <p:transition spd="slow" advTm="12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AA1AE1-629D-4A40-ABAC-E70D6668D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" y="529389"/>
            <a:ext cx="12140595" cy="577515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16BDB5-27B1-4B96-92E4-4B96E9937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6"/>
    </mc:Choice>
    <mc:Fallback>
      <p:transition spd="slow" advTm="14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92BA2-9B76-4808-8C1C-50AD72DBE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" y="529388"/>
            <a:ext cx="12092067" cy="582328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3B9E3B1-D931-43CB-8D98-8AF2421E4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1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86"/>
    </mc:Choice>
    <mc:Fallback>
      <p:transition spd="slow" advTm="26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78" x="4714875" y="42863"/>
          <p14:tracePt t="382" x="4732338" y="76200"/>
          <p14:tracePt t="386" x="4749800" y="127000"/>
          <p14:tracePt t="390" x="4765675" y="161925"/>
          <p14:tracePt t="394" x="4775200" y="195263"/>
          <p14:tracePt t="398" x="4791075" y="230188"/>
          <p14:tracePt t="402" x="4808538" y="263525"/>
          <p14:tracePt t="406" x="4833938" y="296863"/>
          <p14:tracePt t="410" x="4851400" y="357188"/>
          <p14:tracePt t="414" x="4868863" y="390525"/>
          <p14:tracePt t="418" x="4884738" y="441325"/>
          <p14:tracePt t="422" x="4910138" y="492125"/>
          <p14:tracePt t="426" x="4927600" y="527050"/>
          <p14:tracePt t="430" x="4935538" y="569913"/>
          <p14:tracePt t="434" x="4953000" y="603250"/>
          <p14:tracePt t="438" x="4962525" y="636588"/>
          <p14:tracePt t="442" x="4970463" y="671513"/>
          <p14:tracePt t="446" x="4978400" y="704850"/>
          <p14:tracePt t="450" x="4987925" y="730250"/>
          <p14:tracePt t="455" x="4995863" y="747713"/>
          <p14:tracePt t="458" x="4995863" y="765175"/>
          <p14:tracePt t="462" x="5003800" y="790575"/>
          <p14:tracePt t="466" x="5021263" y="798513"/>
          <p14:tracePt t="471" x="5021263" y="808038"/>
          <p14:tracePt t="475" x="5029200" y="815975"/>
          <p14:tracePt t="478" x="5029200" y="823913"/>
          <p14:tracePt t="482" x="5029200" y="833438"/>
          <p14:tracePt t="486" x="5038725" y="849313"/>
          <p14:tracePt t="490" x="5038725" y="866775"/>
          <p14:tracePt t="494" x="5046663" y="866775"/>
          <p14:tracePt t="498" x="5054600" y="884238"/>
          <p14:tracePt t="502" x="5064125" y="892175"/>
          <p14:tracePt t="508" x="5064125" y="909638"/>
          <p14:tracePt t="510" x="5064125" y="925513"/>
          <p14:tracePt t="514" x="5072063" y="942975"/>
          <p14:tracePt t="518" x="5080000" y="942975"/>
          <p14:tracePt t="522" x="5089525" y="960438"/>
          <p14:tracePt t="530" x="5097463" y="977900"/>
          <p14:tracePt t="534" x="5097463" y="985838"/>
          <p14:tracePt t="539" x="5106988" y="985838"/>
          <p14:tracePt t="546" x="5114925" y="993775"/>
          <p14:tracePt t="558" x="5122863" y="993775"/>
          <p14:tracePt t="563" x="5132388" y="993775"/>
          <p14:tracePt t="566" x="5140325" y="993775"/>
          <p14:tracePt t="578" x="5148263" y="993775"/>
          <p14:tracePt t="583" x="5157788" y="1003300"/>
          <p14:tracePt t="590" x="5165725" y="1011238"/>
          <p14:tracePt t="595" x="5173663" y="1011238"/>
          <p14:tracePt t="599" x="5183188" y="1011238"/>
          <p14:tracePt t="606" x="5191125" y="1011238"/>
          <p14:tracePt t="610" x="5208588" y="1019175"/>
          <p14:tracePt t="615" x="5208588" y="1028700"/>
          <p14:tracePt t="619" x="5224463" y="1036638"/>
          <p14:tracePt t="623" x="5241925" y="1036638"/>
          <p14:tracePt t="626" x="5249863" y="1044575"/>
          <p14:tracePt t="631" x="5259388" y="1062038"/>
          <p14:tracePt t="635" x="5276850" y="1069975"/>
          <p14:tracePt t="639" x="5292725" y="1079500"/>
          <p14:tracePt t="643" x="5302250" y="1096963"/>
          <p14:tracePt t="647" x="5327650" y="1104900"/>
          <p14:tracePt t="650" x="5343525" y="1122363"/>
          <p14:tracePt t="656" x="5368925" y="1138238"/>
          <p14:tracePt t="658" x="5394325" y="1155700"/>
          <p14:tracePt t="663" x="5411788" y="1181100"/>
          <p14:tracePt t="667" x="5454650" y="1206500"/>
          <p14:tracePt t="671" x="5480050" y="1231900"/>
          <p14:tracePt t="674" x="5513388" y="1257300"/>
          <p14:tracePt t="678" x="5538788" y="1282700"/>
          <p14:tracePt t="682" x="5573713" y="1308100"/>
          <p14:tracePt t="686" x="5599113" y="1333500"/>
          <p14:tracePt t="690" x="5624513" y="1360488"/>
          <p14:tracePt t="695" x="5649913" y="1385888"/>
          <p14:tracePt t="699" x="5675313" y="1401763"/>
          <p14:tracePt t="702" x="5708650" y="1427163"/>
          <p14:tracePt t="708" x="5735638" y="1452563"/>
          <p14:tracePt t="710" x="5751513" y="1470025"/>
          <p14:tracePt t="714" x="5776913" y="1487488"/>
          <p14:tracePt t="718" x="5802313" y="1495425"/>
          <p14:tracePt t="723" x="5837238" y="1512888"/>
          <p14:tracePt t="726" x="5888038" y="1538288"/>
          <p14:tracePt t="730" x="5921375" y="1563688"/>
          <p14:tracePt t="735" x="5956300" y="1589088"/>
          <p14:tracePt t="739" x="5997575" y="1606550"/>
          <p14:tracePt t="742" x="6032500" y="1622425"/>
          <p14:tracePt t="746" x="6065838" y="1631950"/>
          <p14:tracePt t="750" x="6083300" y="1649413"/>
          <p14:tracePt t="756" x="6108700" y="1665288"/>
          <p14:tracePt t="758" x="6142038" y="1674813"/>
          <p14:tracePt t="762" x="6176963" y="1690688"/>
          <p14:tracePt t="766" x="6202363" y="1700213"/>
          <p14:tracePt t="770" x="6227763" y="1700213"/>
          <p14:tracePt t="775" x="6235700" y="1708150"/>
          <p14:tracePt t="779" x="6253163" y="1708150"/>
          <p14:tracePt t="783" x="6270625" y="1716088"/>
          <p14:tracePt t="791" x="6286500" y="1716088"/>
          <p14:tracePt t="794" x="6296025" y="1716088"/>
          <p14:tracePt t="798" x="6303963" y="1716088"/>
          <p14:tracePt t="802" x="6311900" y="1716088"/>
          <p14:tracePt t="807" x="6321425" y="1725613"/>
          <p14:tracePt t="971" x="6311900" y="1725613"/>
          <p14:tracePt t="978" x="6303963" y="1716088"/>
          <p14:tracePt t="987" x="6303963" y="1708150"/>
          <p14:tracePt t="991" x="6296025" y="1708150"/>
          <p14:tracePt t="999" x="6286500" y="1700213"/>
          <p14:tracePt t="1003" x="6286500" y="1690688"/>
          <p14:tracePt t="1007" x="6278563" y="1690688"/>
          <p14:tracePt t="1010" x="6270625" y="1682750"/>
          <p14:tracePt t="1015" x="6261100" y="1682750"/>
          <p14:tracePt t="1019" x="6261100" y="1674813"/>
          <p14:tracePt t="1024" x="6253163" y="1665288"/>
          <p14:tracePt t="1026" x="6235700" y="1665288"/>
          <p14:tracePt t="1035" x="6227763" y="1657350"/>
          <p14:tracePt t="1039" x="6219825" y="1657350"/>
          <p14:tracePt t="1042" x="6210300" y="1657350"/>
          <p14:tracePt t="1060" x="6176963" y="1639888"/>
          <p14:tracePt t="1062" x="6167438" y="1639888"/>
          <p14:tracePt t="1071" x="6151563" y="1639888"/>
          <p14:tracePt t="1079" x="6142038" y="1639888"/>
          <p14:tracePt t="1082" x="6142038" y="1631950"/>
          <p14:tracePt t="1090" x="6134100" y="1631950"/>
          <p14:tracePt t="1095" x="6126163" y="1622425"/>
          <p14:tracePt t="1098" x="6116638" y="1622425"/>
          <p14:tracePt t="1106" x="6100763" y="1614488"/>
          <p14:tracePt t="1118" x="6083300" y="1606550"/>
          <p14:tracePt t="1123" x="6075363" y="1606550"/>
          <p14:tracePt t="1127" x="6075363" y="1597025"/>
          <p14:tracePt t="1130" x="6065838" y="1597025"/>
          <p14:tracePt t="1135" x="6057900" y="1597025"/>
          <p14:tracePt t="1139" x="6049963" y="1597025"/>
          <p14:tracePt t="1156" x="6040438" y="1597025"/>
          <p14:tracePt t="1159" x="6032500" y="1597025"/>
          <p14:tracePt t="1171" x="6032500" y="1589088"/>
          <p14:tracePt t="1179" x="6024563" y="1581150"/>
          <p14:tracePt t="1183" x="6015038" y="1581150"/>
          <p14:tracePt t="1187" x="6007100" y="1581150"/>
          <p14:tracePt t="1199" x="5989638" y="1581150"/>
          <p14:tracePt t="1207" x="5981700" y="1581150"/>
          <p14:tracePt t="1211" x="5964238" y="1581150"/>
          <p14:tracePt t="1215" x="5956300" y="1581150"/>
          <p14:tracePt t="1219" x="5938838" y="1581150"/>
          <p14:tracePt t="1222" x="5921375" y="1581150"/>
          <p14:tracePt t="1227" x="5913438" y="1581150"/>
          <p14:tracePt t="1231" x="5895975" y="1581150"/>
          <p14:tracePt t="1239" x="5880100" y="1581150"/>
          <p14:tracePt t="1243" x="5870575" y="1581150"/>
          <p14:tracePt t="1247" x="5862638" y="1581150"/>
          <p14:tracePt t="1251" x="5845175" y="1581150"/>
          <p14:tracePt t="1259" x="5827713" y="1581150"/>
          <p14:tracePt t="1263" x="5819775" y="1581150"/>
          <p14:tracePt t="1271" x="5802313" y="1581150"/>
          <p14:tracePt t="1275" x="5794375" y="1581150"/>
          <p14:tracePt t="1279" x="5786438" y="1581150"/>
          <p14:tracePt t="1283" x="5776913" y="1581150"/>
          <p14:tracePt t="1287" x="5768975" y="1581150"/>
          <p14:tracePt t="1295" x="5761038" y="1581150"/>
          <p14:tracePt t="1299" x="5751513" y="1581150"/>
          <p14:tracePt t="1306" x="5743575" y="1581150"/>
          <p14:tracePt t="1310" x="5735638" y="1581150"/>
          <p14:tracePt t="1315" x="5726113" y="1589088"/>
          <p14:tracePt t="1331" x="5718175" y="1589088"/>
          <p14:tracePt t="1335" x="5708650" y="1597025"/>
          <p14:tracePt t="1339" x="5708650" y="1606550"/>
          <p14:tracePt t="1342" x="5700713" y="1606550"/>
          <p14:tracePt t="1346" x="5692775" y="1606550"/>
          <p14:tracePt t="1350" x="5683250" y="1614488"/>
          <p14:tracePt t="1356" x="5683250" y="1622425"/>
          <p14:tracePt t="1358" x="5675313" y="1631950"/>
          <p14:tracePt t="1363" x="5667375" y="1631950"/>
          <p14:tracePt t="1367" x="5667375" y="1639888"/>
          <p14:tracePt t="1371" x="5657850" y="1649413"/>
          <p14:tracePt t="1375" x="5641975" y="1649413"/>
          <p14:tracePt t="1379" x="5632450" y="1657350"/>
          <p14:tracePt t="1383" x="5624513" y="1665288"/>
          <p14:tracePt t="1387" x="5616575" y="1674813"/>
          <p14:tracePt t="1391" x="5607050" y="1682750"/>
          <p14:tracePt t="1394" x="5599113" y="1682750"/>
          <p14:tracePt t="1399" x="5581650" y="1682750"/>
          <p14:tracePt t="1403" x="5573713" y="1690688"/>
          <p14:tracePt t="1407" x="5565775" y="1700213"/>
          <p14:tracePt t="1410" x="5548313" y="1708150"/>
          <p14:tracePt t="1414" x="5548313" y="1716088"/>
          <p14:tracePt t="1418" x="5538788" y="1725613"/>
          <p14:tracePt t="1423" x="5522913" y="1733550"/>
          <p14:tracePt t="1431" x="5513388" y="1751013"/>
          <p14:tracePt t="1435" x="5505450" y="1758950"/>
          <p14:tracePt t="1439" x="5497513" y="1758950"/>
          <p14:tracePt t="1442" x="5497513" y="1766888"/>
          <p14:tracePt t="1446" x="5497513" y="1776413"/>
          <p14:tracePt t="1456" x="5497513" y="1784350"/>
          <p14:tracePt t="1458" x="5497513" y="1793875"/>
          <p14:tracePt t="1463" x="5497513" y="1801813"/>
          <p14:tracePt t="1466" x="5497513" y="1809750"/>
          <p14:tracePt t="1471" x="5497513" y="1819275"/>
          <p14:tracePt t="1475" x="5497513" y="1827213"/>
          <p14:tracePt t="1483" x="5497513" y="1835150"/>
          <p14:tracePt t="1487" x="5497513" y="1844675"/>
          <p14:tracePt t="1503" x="5497513" y="1852613"/>
          <p14:tracePt t="1506" x="5497513" y="1860550"/>
          <p14:tracePt t="1511" x="5497513" y="1870075"/>
          <p14:tracePt t="1519" x="5497513" y="1878013"/>
          <p14:tracePt t="1523" x="5497513" y="1885950"/>
          <p14:tracePt t="1527" x="5505450" y="1885950"/>
          <p14:tracePt t="1531" x="5505450" y="1895475"/>
          <p14:tracePt t="1535" x="5513388" y="1911350"/>
          <p14:tracePt t="1539" x="5522913" y="1911350"/>
          <p14:tracePt t="1542" x="5530850" y="1928813"/>
          <p14:tracePt t="1547" x="5538788" y="1938338"/>
          <p14:tracePt t="1551" x="5538788" y="1946275"/>
          <p14:tracePt t="1557" x="5548313" y="1954213"/>
          <p14:tracePt t="1559" x="5548313" y="1963738"/>
          <p14:tracePt t="1563" x="5556250" y="1963738"/>
          <p14:tracePt t="1571" x="5565775" y="1971675"/>
          <p14:tracePt t="1575" x="5565775" y="1979613"/>
          <p14:tracePt t="1578" x="5573713" y="1989138"/>
          <p14:tracePt t="1582" x="5581650" y="1989138"/>
          <p14:tracePt t="1587" x="5581650" y="1997075"/>
          <p14:tracePt t="1591" x="5591175" y="2005013"/>
          <p14:tracePt t="1595" x="5599113" y="2005013"/>
          <p14:tracePt t="1599" x="5599113" y="2014538"/>
          <p14:tracePt t="1603" x="5607050" y="2022475"/>
          <p14:tracePt t="1610" x="5607050" y="2030413"/>
          <p14:tracePt t="1615" x="5616575" y="2030413"/>
          <p14:tracePt t="1618" x="5616575" y="2039938"/>
          <p14:tracePt t="1623" x="5624513" y="2047875"/>
          <p14:tracePt t="1635" x="5632450" y="2055813"/>
          <p14:tracePt t="1642" x="5641975" y="2065338"/>
          <p14:tracePt t="1646" x="5649913" y="2065338"/>
          <p14:tracePt t="1651" x="5649913" y="2073275"/>
          <p14:tracePt t="1657" x="5667375" y="2073275"/>
          <p14:tracePt t="1659" x="5675313" y="2073275"/>
          <p14:tracePt t="1662" x="5675313" y="2082800"/>
          <p14:tracePt t="1667" x="5692775" y="2082800"/>
          <p14:tracePt t="1671" x="5692775" y="2090738"/>
          <p14:tracePt t="1674" x="5708650" y="2090738"/>
          <p14:tracePt t="1679" x="5726113" y="2090738"/>
          <p14:tracePt t="1687" x="5743575" y="2090738"/>
          <p14:tracePt t="1691" x="5751513" y="2090738"/>
          <p14:tracePt t="1695" x="5768975" y="2090738"/>
          <p14:tracePt t="1699" x="5786438" y="2090738"/>
          <p14:tracePt t="1703" x="5794375" y="2090738"/>
          <p14:tracePt t="1706" x="5811838" y="2090738"/>
          <p14:tracePt t="1710" x="5819775" y="2090738"/>
          <p14:tracePt t="1715" x="5837238" y="2098675"/>
          <p14:tracePt t="1719" x="5853113" y="2098675"/>
          <p14:tracePt t="1723" x="5862638" y="2098675"/>
          <p14:tracePt t="1727" x="5870575" y="2098675"/>
          <p14:tracePt t="1731" x="5880100" y="2098675"/>
          <p14:tracePt t="1735" x="5888038" y="2098675"/>
          <p14:tracePt t="1740" x="5895975" y="2098675"/>
          <p14:tracePt t="1742" x="5913438" y="2098675"/>
          <p14:tracePt t="1747" x="5921375" y="2098675"/>
          <p14:tracePt t="1750" x="5930900" y="2098675"/>
          <p14:tracePt t="1756" x="5938838" y="2098675"/>
          <p14:tracePt t="1758" x="5956300" y="2098675"/>
          <p14:tracePt t="1763" x="5964238" y="2098675"/>
          <p14:tracePt t="1767" x="5972175" y="2098675"/>
          <p14:tracePt t="1771" x="5981700" y="2098675"/>
          <p14:tracePt t="1775" x="5989638" y="2098675"/>
          <p14:tracePt t="1779" x="5997575" y="2098675"/>
          <p14:tracePt t="1782" x="6007100" y="2098675"/>
          <p14:tracePt t="1787" x="6015038" y="2098675"/>
          <p14:tracePt t="1790" x="6024563" y="2098675"/>
          <p14:tracePt t="1795" x="6032500" y="2098675"/>
          <p14:tracePt t="1803" x="6040438" y="2090738"/>
          <p14:tracePt t="1810" x="6049963" y="2082800"/>
          <p14:tracePt t="1815" x="6057900" y="2082800"/>
          <p14:tracePt t="1819" x="6065838" y="2073275"/>
          <p14:tracePt t="1824" x="6075363" y="2065338"/>
          <p14:tracePt t="1827" x="6083300" y="2065338"/>
          <p14:tracePt t="1835" x="6100763" y="2055813"/>
          <p14:tracePt t="1839" x="6108700" y="2047875"/>
          <p14:tracePt t="1847" x="6116638" y="2039938"/>
          <p14:tracePt t="1851" x="6126163" y="2039938"/>
          <p14:tracePt t="1859" x="6134100" y="2039938"/>
          <p14:tracePt t="1863" x="6142038" y="2030413"/>
          <p14:tracePt t="1866" x="6151563" y="2030413"/>
          <p14:tracePt t="1875" x="6151563" y="2022475"/>
          <p14:tracePt t="1886" x="6159500" y="2022475"/>
          <p14:tracePt t="1898" x="6167438" y="2014538"/>
          <p14:tracePt t="1902" x="6167438" y="2005013"/>
          <p14:tracePt t="1910" x="6167438" y="1997075"/>
          <p14:tracePt t="1914" x="6176963" y="1997075"/>
          <p14:tracePt t="1918" x="6176963" y="1989138"/>
          <p14:tracePt t="1922" x="6176963" y="1979613"/>
          <p14:tracePt t="1931" x="6176963" y="1963738"/>
          <p14:tracePt t="1939" x="6176963" y="1946275"/>
          <p14:tracePt t="1946" x="6176963" y="1938338"/>
          <p14:tracePt t="1950" x="6176963" y="1928813"/>
          <p14:tracePt t="1958" x="6176963" y="1911350"/>
          <p14:tracePt t="1962" x="6176963" y="1903413"/>
          <p14:tracePt t="1966" x="6176963" y="1895475"/>
          <p14:tracePt t="1971" x="6176963" y="1885950"/>
          <p14:tracePt t="1975" x="6176963" y="1878013"/>
          <p14:tracePt t="1979" x="6176963" y="1860550"/>
          <p14:tracePt t="1983" x="6176963" y="1852613"/>
          <p14:tracePt t="1987" x="6176963" y="1844675"/>
          <p14:tracePt t="1990" x="6176963" y="1835150"/>
          <p14:tracePt t="1995" x="6176963" y="1827213"/>
          <p14:tracePt t="1999" x="6176963" y="1819275"/>
          <p14:tracePt t="2002" x="6176963" y="1801813"/>
          <p14:tracePt t="2011" x="6176963" y="1793875"/>
          <p14:tracePt t="2015" x="6176963" y="1784350"/>
          <p14:tracePt t="2026" x="6176963" y="1776413"/>
          <p14:tracePt t="2031" x="6176963" y="1766888"/>
          <p14:tracePt t="2035" x="6176963" y="1758950"/>
          <p14:tracePt t="2055" x="6176963" y="1751013"/>
          <p14:tracePt t="2059" x="6176963" y="1741488"/>
          <p14:tracePt t="2071" x="6176963" y="1733550"/>
          <p14:tracePt t="2079" x="6176963" y="1725613"/>
          <p14:tracePt t="2082" x="6176963" y="1716088"/>
          <p14:tracePt t="2091" x="6167438" y="1708150"/>
          <p14:tracePt t="2094" x="6159500" y="1700213"/>
          <p14:tracePt t="2103" x="6151563" y="1690688"/>
          <p14:tracePt t="2107" x="6142038" y="1682750"/>
          <p14:tracePt t="2110" x="6134100" y="1674813"/>
          <p14:tracePt t="2114" x="6126163" y="1674813"/>
          <p14:tracePt t="2119" x="6116638" y="1665288"/>
          <p14:tracePt t="2123" x="6108700" y="1657350"/>
          <p14:tracePt t="2126" x="6100763" y="1657350"/>
          <p14:tracePt t="2130" x="6091238" y="1657350"/>
          <p14:tracePt t="2135" x="6091238" y="1649413"/>
          <p14:tracePt t="2141" x="6091238" y="1639888"/>
          <p14:tracePt t="2142" x="6083300" y="1631950"/>
          <p14:tracePt t="2151" x="6075363" y="1631950"/>
          <p14:tracePt t="2157" x="6065838" y="1631950"/>
          <p14:tracePt t="2162" x="6057900" y="1631950"/>
          <p14:tracePt t="2167" x="6049963" y="1622425"/>
          <p14:tracePt t="2174" x="6040438" y="1614488"/>
          <p14:tracePt t="2187" x="6032500" y="1614488"/>
          <p14:tracePt t="2191" x="6024563" y="1614488"/>
          <p14:tracePt t="2199" x="6007100" y="1606550"/>
          <p14:tracePt t="2203" x="5997575" y="1606550"/>
          <p14:tracePt t="2210" x="5989638" y="1606550"/>
          <p14:tracePt t="2214" x="5981700" y="1606550"/>
          <p14:tracePt t="2223" x="5964238" y="1597025"/>
          <p14:tracePt t="2227" x="5956300" y="1597025"/>
          <p14:tracePt t="2231" x="5956300" y="1589088"/>
          <p14:tracePt t="2240" x="5946775" y="1589088"/>
          <p14:tracePt t="2243" x="5938838" y="1589088"/>
          <p14:tracePt t="2247" x="5930900" y="1581150"/>
          <p14:tracePt t="2257" x="5921375" y="1581150"/>
          <p14:tracePt t="2259" x="5913438" y="1581150"/>
          <p14:tracePt t="2263" x="5913438" y="1571625"/>
          <p14:tracePt t="2267" x="5905500" y="1571625"/>
          <p14:tracePt t="2272" x="5895975" y="1563688"/>
          <p14:tracePt t="2274" x="5888038" y="1563688"/>
          <p14:tracePt t="2283" x="5880100" y="1563688"/>
          <p14:tracePt t="2287" x="5862638" y="1563688"/>
          <p14:tracePt t="2295" x="5853113" y="1563688"/>
          <p14:tracePt t="2311" x="5845175" y="1563688"/>
          <p14:tracePt t="4034" x="5853113" y="1563688"/>
          <p14:tracePt t="4043" x="5862638" y="1563688"/>
          <p14:tracePt t="4047" x="5870575" y="1563688"/>
          <p14:tracePt t="4050" x="5880100" y="1563688"/>
          <p14:tracePt t="4059" x="5895975" y="1563688"/>
          <p14:tracePt t="4063" x="5905500" y="1563688"/>
          <p14:tracePt t="4067" x="5921375" y="1563688"/>
          <p14:tracePt t="4070" x="5938838" y="1563688"/>
          <p14:tracePt t="4076" x="5946775" y="1563688"/>
          <p14:tracePt t="4078" x="5972175" y="1563688"/>
          <p14:tracePt t="4083" x="5981700" y="1563688"/>
          <p14:tracePt t="4087" x="5997575" y="1563688"/>
          <p14:tracePt t="4090" x="6015038" y="1563688"/>
          <p14:tracePt t="4094" x="6024563" y="1563688"/>
          <p14:tracePt t="4099" x="6040438" y="1563688"/>
          <p14:tracePt t="4102" x="6049963" y="1563688"/>
          <p14:tracePt t="4106" x="6065838" y="1563688"/>
          <p14:tracePt t="4110" x="6075363" y="1563688"/>
          <p14:tracePt t="4119" x="6083300" y="1563688"/>
          <p14:tracePt t="4123" x="6091238" y="1563688"/>
          <p14:tracePt t="4126" x="6100763" y="1563688"/>
          <p14:tracePt t="4131" x="6108700" y="1563688"/>
          <p14:tracePt t="4135" x="6116638" y="1563688"/>
          <p14:tracePt t="4147" x="6126163" y="1563688"/>
          <p14:tracePt t="4150" x="6134100" y="1571625"/>
          <p14:tracePt t="4155" x="6142038" y="1571625"/>
          <p14:tracePt t="4167" x="6151563" y="1571625"/>
          <p14:tracePt t="4171" x="6159500" y="1581150"/>
          <p14:tracePt t="4177" x="6159500" y="1589088"/>
          <p14:tracePt t="4179" x="6176963" y="1597025"/>
          <p14:tracePt t="4183" x="6184900" y="1597025"/>
          <p14:tracePt t="4187" x="6184900" y="1606550"/>
          <p14:tracePt t="4191" x="6194425" y="1614488"/>
          <p14:tracePt t="4194" x="6202363" y="1622425"/>
          <p14:tracePt t="4199" x="6210300" y="1622425"/>
          <p14:tracePt t="4207" x="6227763" y="1639888"/>
          <p14:tracePt t="4210" x="6235700" y="1649413"/>
          <p14:tracePt t="4215" x="6245225" y="1649413"/>
          <p14:tracePt t="4217" x="6253163" y="1665288"/>
          <p14:tracePt t="4221" x="6261100" y="1674813"/>
          <p14:tracePt t="4227" x="6278563" y="1682750"/>
          <p14:tracePt t="4228" x="6278563" y="1690688"/>
          <p14:tracePt t="4235" x="6286500" y="1700213"/>
          <p14:tracePt t="4239" x="6296025" y="1708150"/>
          <p14:tracePt t="4244" x="6296025" y="1725613"/>
          <p14:tracePt t="4249" x="6303963" y="1725613"/>
          <p14:tracePt t="4253" x="6303963" y="1733550"/>
          <p14:tracePt t="4257" x="6303963" y="1751013"/>
          <p14:tracePt t="4260" x="6311900" y="1751013"/>
          <p14:tracePt t="4265" x="6311900" y="1758950"/>
          <p14:tracePt t="4269" x="6311900" y="1776413"/>
          <p14:tracePt t="4276" x="6311900" y="1793875"/>
          <p14:tracePt t="4280" x="6311900" y="1801813"/>
          <p14:tracePt t="4285" x="6311900" y="1809750"/>
          <p14:tracePt t="4288" x="6311900" y="1819275"/>
          <p14:tracePt t="4297" x="6311900" y="1835150"/>
          <p14:tracePt t="4301" x="6311900" y="1844675"/>
          <p14:tracePt t="4310" x="6311900" y="1860550"/>
          <p14:tracePt t="4317" x="6311900" y="1870075"/>
          <p14:tracePt t="4326" x="6311900" y="1878013"/>
          <p14:tracePt t="4329" x="6311900" y="1885950"/>
          <p14:tracePt t="4337" x="6311900" y="1895475"/>
          <p14:tracePt t="4341" x="6311900" y="1903413"/>
          <p14:tracePt t="4349" x="6311900" y="1911350"/>
          <p14:tracePt t="4357" x="6311900" y="1920875"/>
          <p14:tracePt t="4361" x="6311900" y="1928813"/>
          <p14:tracePt t="4370" x="6311900" y="1938338"/>
          <p14:tracePt t="4373" x="6311900" y="1946275"/>
          <p14:tracePt t="4376" x="6311900" y="1954213"/>
          <p14:tracePt t="4385" x="6311900" y="1963738"/>
          <p14:tracePt t="4389" x="6311900" y="1971675"/>
          <p14:tracePt t="4401" x="6311900" y="1979613"/>
          <p14:tracePt t="4409" x="6311900" y="1989138"/>
          <p14:tracePt t="4413" x="6311900" y="1997075"/>
          <p14:tracePt t="4533" x="6303963" y="1997075"/>
          <p14:tracePt t="4545" x="6296025" y="1989138"/>
          <p14:tracePt t="4549" x="6286500" y="1979613"/>
          <p14:tracePt t="4558" x="6278563" y="1963738"/>
          <p14:tracePt t="4561" x="6270625" y="1954213"/>
          <p14:tracePt t="4565" x="6261100" y="1946275"/>
          <p14:tracePt t="4569" x="6253163" y="1938338"/>
          <p14:tracePt t="4573" x="6245225" y="1928813"/>
          <p14:tracePt t="4577" x="6235700" y="1928813"/>
          <p14:tracePt t="4580" x="6235700" y="1920875"/>
          <p14:tracePt t="4585" x="6227763" y="1911350"/>
          <p14:tracePt t="4589" x="6227763" y="1903413"/>
          <p14:tracePt t="4596" x="6227763" y="1895475"/>
          <p14:tracePt t="4601" x="6219825" y="1885950"/>
          <p14:tracePt t="4609" x="6210300" y="1885950"/>
          <p14:tracePt t="4612" x="6210300" y="1878013"/>
          <p14:tracePt t="4617" x="6202363" y="1878013"/>
          <p14:tracePt t="4620" x="6202363" y="1870075"/>
          <p14:tracePt t="4626" x="6194425" y="1870075"/>
          <p14:tracePt t="4633" x="6184900" y="1870075"/>
          <p14:tracePt t="4637" x="6184900" y="1860550"/>
          <p14:tracePt t="4649" x="6176963" y="1860550"/>
          <p14:tracePt t="4653" x="6167438" y="1860550"/>
          <p14:tracePt t="4658" x="6167438" y="1852613"/>
          <p14:tracePt t="4661" x="6159500" y="1852613"/>
          <p14:tracePt t="4665" x="6151563" y="1844675"/>
          <p14:tracePt t="4669" x="6142038" y="1844675"/>
          <p14:tracePt t="4673" x="6134100" y="1844675"/>
          <p14:tracePt t="4676" x="6126163" y="1844675"/>
          <p14:tracePt t="4681" x="6116638" y="1844675"/>
          <p14:tracePt t="4685" x="6108700" y="1844675"/>
          <p14:tracePt t="4689" x="6091238" y="1844675"/>
          <p14:tracePt t="4693" x="6083300" y="1844675"/>
          <p14:tracePt t="4696" x="6065838" y="1844675"/>
          <p14:tracePt t="4705" x="6057900" y="1844675"/>
          <p14:tracePt t="4710" x="6049963" y="1844675"/>
          <p14:tracePt t="4712" x="6040438" y="1844675"/>
          <p14:tracePt t="4717" x="6032500" y="1844675"/>
          <p14:tracePt t="4721" x="6024563" y="1844675"/>
          <p14:tracePt t="4727" x="6015038" y="1844675"/>
          <p14:tracePt t="4729" x="6007100" y="1844675"/>
          <p14:tracePt t="4733" x="5997575" y="1844675"/>
          <p14:tracePt t="4737" x="5989638" y="1844675"/>
          <p14:tracePt t="4741" x="5981700" y="1844675"/>
          <p14:tracePt t="4745" x="5972175" y="1844675"/>
          <p14:tracePt t="4748" x="5964238" y="1844675"/>
          <p14:tracePt t="4753" x="5956300" y="1844675"/>
          <p14:tracePt t="4757" x="5946775" y="1844675"/>
          <p14:tracePt t="4761" x="5938838" y="1844675"/>
          <p14:tracePt t="4764" x="5921375" y="1844675"/>
          <p14:tracePt t="4773" x="5905500" y="1844675"/>
          <p14:tracePt t="4777" x="5895975" y="1844675"/>
          <p14:tracePt t="4785" x="5888038" y="1852613"/>
          <p14:tracePt t="4789" x="5880100" y="1860550"/>
          <p14:tracePt t="4805" x="5880100" y="1870075"/>
          <p14:tracePt t="4809" x="5870575" y="1878013"/>
          <p14:tracePt t="4817" x="5862638" y="1878013"/>
          <p14:tracePt t="4821" x="5862638" y="1885950"/>
          <p14:tracePt t="4829" x="5862638" y="1895475"/>
          <p14:tracePt t="4833" x="5853113" y="1895475"/>
          <p14:tracePt t="4849" x="5853113" y="1903413"/>
          <p14:tracePt t="4860" x="5853113" y="1911350"/>
          <p14:tracePt t="4865" x="5845175" y="1920875"/>
          <p14:tracePt t="4869" x="5837238" y="1920875"/>
          <p14:tracePt t="4873" x="5837238" y="1938338"/>
          <p14:tracePt t="4876" x="5827713" y="1938338"/>
          <p14:tracePt t="4880" x="5819775" y="1946275"/>
          <p14:tracePt t="4885" x="5811838" y="1954213"/>
          <p14:tracePt t="4889" x="5811838" y="1963738"/>
          <p14:tracePt t="4893" x="5802313" y="1971675"/>
          <p14:tracePt t="4896" x="5794375" y="1989138"/>
          <p14:tracePt t="4900" x="5786438" y="1997075"/>
          <p14:tracePt t="4905" x="5786438" y="2005013"/>
          <p14:tracePt t="4917" x="5776913" y="2014538"/>
          <p14:tracePt t="4920" x="5776913" y="2022475"/>
          <p14:tracePt t="4927" x="5768975" y="2022475"/>
          <p14:tracePt t="4929" x="5768975" y="2030413"/>
          <p14:tracePt t="4936" x="5768975" y="2039938"/>
          <p14:tracePt t="4941" x="5768975" y="2047875"/>
          <p14:tracePt t="4945" x="5761038" y="2047875"/>
          <p14:tracePt t="4949" x="5761038" y="2055813"/>
          <p14:tracePt t="4953" x="5761038" y="2065338"/>
          <p14:tracePt t="4960" x="5761038" y="2073275"/>
          <p14:tracePt t="4964" x="5761038" y="2082800"/>
          <p14:tracePt t="4969" x="5761038" y="2090738"/>
          <p14:tracePt t="4976" x="5761038" y="2098675"/>
          <p14:tracePt t="4981" x="5761038" y="2108200"/>
          <p14:tracePt t="4985" x="5761038" y="2116138"/>
          <p14:tracePt t="4989" x="5761038" y="2124075"/>
          <p14:tracePt t="4993" x="5761038" y="2133600"/>
          <p14:tracePt t="4996" x="5761038" y="2149475"/>
          <p14:tracePt t="5001" x="5761038" y="2159000"/>
          <p14:tracePt t="5005" x="5761038" y="2166938"/>
          <p14:tracePt t="5009" x="5761038" y="2184400"/>
          <p14:tracePt t="5012" x="5761038" y="2192338"/>
          <p14:tracePt t="5016" x="5761038" y="2200275"/>
          <p14:tracePt t="5021" x="5761038" y="2209800"/>
          <p14:tracePt t="5026" x="5761038" y="2217738"/>
          <p14:tracePt t="5029" x="5761038" y="2235200"/>
          <p14:tracePt t="5033" x="5761038" y="2243138"/>
          <p14:tracePt t="5037" x="5761038" y="2252663"/>
          <p14:tracePt t="5041" x="5761038" y="2260600"/>
          <p14:tracePt t="5045" x="5761038" y="2268538"/>
          <p14:tracePt t="5052" x="5761038" y="2278063"/>
          <p14:tracePt t="5059" x="5761038" y="2286000"/>
          <p14:tracePt t="5060" x="5761038" y="2293938"/>
          <p14:tracePt t="5065" x="5761038" y="2303463"/>
          <p14:tracePt t="5068" x="5761038" y="2311400"/>
          <p14:tracePt t="5076" x="5761038" y="2319338"/>
          <p14:tracePt t="5080" x="5761038" y="2328863"/>
          <p14:tracePt t="5084" x="5761038" y="2336800"/>
          <p14:tracePt t="5089" x="5761038" y="2344738"/>
          <p14:tracePt t="5093" x="5768975" y="2354263"/>
          <p14:tracePt t="5096" x="5768975" y="2362200"/>
          <p14:tracePt t="5101" x="5776913" y="2371725"/>
          <p14:tracePt t="5105" x="5776913" y="2379663"/>
          <p14:tracePt t="5109" x="5786438" y="2379663"/>
          <p14:tracePt t="5112" x="5794375" y="2387600"/>
          <p14:tracePt t="5117" x="5802313" y="2397125"/>
          <p14:tracePt t="5120" x="5811838" y="2405063"/>
          <p14:tracePt t="5125" x="5827713" y="2405063"/>
          <p14:tracePt t="5128" x="5837238" y="2405063"/>
          <p14:tracePt t="5133" x="5853113" y="2413000"/>
          <p14:tracePt t="5136" x="5862638" y="2422525"/>
          <p14:tracePt t="5141" x="5870575" y="2422525"/>
          <p14:tracePt t="5144" x="5888038" y="2430463"/>
          <p14:tracePt t="5148" x="5895975" y="2430463"/>
          <p14:tracePt t="5153" x="5921375" y="2438400"/>
          <p14:tracePt t="5156" x="5938838" y="2438400"/>
          <p14:tracePt t="5160" x="5946775" y="2447925"/>
          <p14:tracePt t="5165" x="5972175" y="2447925"/>
          <p14:tracePt t="5169" x="5989638" y="2447925"/>
          <p14:tracePt t="5173" x="6007100" y="2447925"/>
          <p14:tracePt t="5176" x="6024563" y="2447925"/>
          <p14:tracePt t="5180" x="6040438" y="2447925"/>
          <p14:tracePt t="5184" x="6049963" y="2447925"/>
          <p14:tracePt t="5189" x="6065838" y="2447925"/>
          <p14:tracePt t="5192" x="6075363" y="2447925"/>
          <p14:tracePt t="5196" x="6083300" y="2447925"/>
          <p14:tracePt t="5200" x="6100763" y="2447925"/>
          <p14:tracePt t="5205" x="6108700" y="2447925"/>
          <p14:tracePt t="5209" x="6126163" y="2447925"/>
          <p14:tracePt t="5213" x="6134100" y="2447925"/>
          <p14:tracePt t="5216" x="6142038" y="2447925"/>
          <p14:tracePt t="5221" x="6159500" y="2447925"/>
          <p14:tracePt t="5228" x="6176963" y="2447925"/>
          <p14:tracePt t="5233" x="6184900" y="2447925"/>
          <p14:tracePt t="5241" x="6194425" y="2447925"/>
          <p14:tracePt t="5245" x="6202363" y="2447925"/>
          <p14:tracePt t="5249" x="6210300" y="2447925"/>
          <p14:tracePt t="5253" x="6219825" y="2447925"/>
          <p14:tracePt t="5257" x="6227763" y="2447925"/>
          <p14:tracePt t="5265" x="6235700" y="2447925"/>
          <p14:tracePt t="5269" x="6245225" y="2447925"/>
          <p14:tracePt t="5273" x="6253163" y="2447925"/>
          <p14:tracePt t="5276" x="6261100" y="2447925"/>
          <p14:tracePt t="5281" x="6270625" y="2438400"/>
          <p14:tracePt t="5293" x="6278563" y="2430463"/>
          <p14:tracePt t="5296" x="6286500" y="2430463"/>
          <p14:tracePt t="5301" x="6286500" y="2422525"/>
          <p14:tracePt t="5305" x="6296025" y="2422525"/>
          <p14:tracePt t="5309" x="6296025" y="2413000"/>
          <p14:tracePt t="5317" x="6303963" y="2413000"/>
          <p14:tracePt t="5333" x="6311900" y="2405063"/>
          <p14:tracePt t="5343" x="6311900" y="2397125"/>
          <p14:tracePt t="5345" x="6321425" y="2397125"/>
          <p14:tracePt t="5353" x="6329363" y="2397125"/>
          <p14:tracePt t="5357" x="6329363" y="2387600"/>
          <p14:tracePt t="5361" x="6338888" y="2387600"/>
          <p14:tracePt t="5364" x="6338888" y="2379663"/>
          <p14:tracePt t="5369" x="6346825" y="2371725"/>
          <p14:tracePt t="5373" x="6354763" y="2371725"/>
          <p14:tracePt t="5380" x="6354763" y="2362200"/>
          <p14:tracePt t="5385" x="6354763" y="2354263"/>
          <p14:tracePt t="5393" x="6364288" y="2354263"/>
          <p14:tracePt t="5397" x="6372225" y="2354263"/>
          <p14:tracePt t="5401" x="6372225" y="2344738"/>
          <p14:tracePt t="5405" x="6380163" y="2336800"/>
          <p14:tracePt t="5413" x="6380163" y="2328863"/>
          <p14:tracePt t="5417" x="6389688" y="2328863"/>
          <p14:tracePt t="5420" x="6397625" y="2328863"/>
          <p14:tracePt t="5427" x="6397625" y="2319338"/>
          <p14:tracePt t="5428" x="6397625" y="2311400"/>
          <p14:tracePt t="5433" x="6405563" y="2311400"/>
          <p14:tracePt t="5436" x="6415088" y="2303463"/>
          <p14:tracePt t="5441" x="6423025" y="2293938"/>
          <p14:tracePt t="5449" x="6430963" y="2286000"/>
          <p14:tracePt t="5453" x="6440488" y="2278063"/>
          <p14:tracePt t="5456" x="6440488" y="2268538"/>
          <p14:tracePt t="5465" x="6448425" y="2260600"/>
          <p14:tracePt t="5469" x="6448425" y="2252663"/>
          <p14:tracePt t="5473" x="6456363" y="2243138"/>
          <p14:tracePt t="5477" x="6465888" y="2235200"/>
          <p14:tracePt t="5480" x="6465888" y="2227263"/>
          <p14:tracePt t="5485" x="6465888" y="2217738"/>
          <p14:tracePt t="5493" x="6465888" y="2209800"/>
          <p14:tracePt t="5497" x="6473825" y="2200275"/>
          <p14:tracePt t="5505" x="6483350" y="2192338"/>
          <p14:tracePt t="5510" x="6483350" y="2184400"/>
          <p14:tracePt t="5517" x="6483350" y="2174875"/>
          <p14:tracePt t="5521" x="6483350" y="2166938"/>
          <p14:tracePt t="5527" x="6483350" y="2159000"/>
          <p14:tracePt t="5528" x="6483350" y="2149475"/>
          <p14:tracePt t="5543" x="6483350" y="2141538"/>
          <p14:tracePt t="5545" x="6483350" y="2133600"/>
          <p14:tracePt t="5557" x="6483350" y="2124075"/>
          <p14:tracePt t="5560" x="6483350" y="2116138"/>
          <p14:tracePt t="5569" x="6483350" y="2108200"/>
          <p14:tracePt t="5573" x="6483350" y="2098675"/>
          <p14:tracePt t="5576" x="6483350" y="2090738"/>
          <p14:tracePt t="5581" x="6473825" y="2090738"/>
          <p14:tracePt t="5589" x="6473825" y="2082800"/>
          <p14:tracePt t="5597" x="6465888" y="2073275"/>
          <p14:tracePt t="5600" x="6456363" y="2073275"/>
          <p14:tracePt t="5605" x="6456363" y="2065338"/>
          <p14:tracePt t="5610" x="6456363" y="2055813"/>
          <p14:tracePt t="5613" x="6448425" y="2055813"/>
          <p14:tracePt t="5617" x="6440488" y="2047875"/>
          <p14:tracePt t="5626" x="6430963" y="2047875"/>
          <p14:tracePt t="5633" x="6423025" y="2047875"/>
          <p14:tracePt t="5637" x="6415088" y="2039938"/>
          <p14:tracePt t="5643" x="6405563" y="2030413"/>
          <p14:tracePt t="5645" x="6397625" y="2022475"/>
          <p14:tracePt t="5649" x="6380163" y="2014538"/>
          <p14:tracePt t="5657" x="6372225" y="2005013"/>
          <p14:tracePt t="5661" x="6354763" y="1997075"/>
          <p14:tracePt t="5669" x="6338888" y="1989138"/>
          <p14:tracePt t="5673" x="6329363" y="1989138"/>
          <p14:tracePt t="5677" x="6329363" y="1979613"/>
          <p14:tracePt t="5680" x="6329363" y="1971675"/>
          <p14:tracePt t="5685" x="6321425" y="1971675"/>
          <p14:tracePt t="5689" x="6311900" y="1971675"/>
          <p14:tracePt t="5693" x="6303963" y="1971675"/>
          <p14:tracePt t="5697" x="6303963" y="1963738"/>
          <p14:tracePt t="5700" x="6296025" y="1963738"/>
          <p14:tracePt t="5705" x="6296025" y="1954213"/>
          <p14:tracePt t="5710" x="6286500" y="1954213"/>
          <p14:tracePt t="5721" x="6278563" y="1954213"/>
          <p14:tracePt t="5729" x="6270625" y="1954213"/>
          <p14:tracePt t="5733" x="6261100" y="1954213"/>
          <p14:tracePt t="5745" x="6253163" y="1954213"/>
          <p14:tracePt t="5748" x="6245225" y="1954213"/>
          <p14:tracePt t="5757" x="6235700" y="1954213"/>
          <p14:tracePt t="5761" x="6219825" y="1954213"/>
          <p14:tracePt t="5765" x="6219825" y="1946275"/>
          <p14:tracePt t="5769" x="6210300" y="1946275"/>
          <p14:tracePt t="5773" x="6194425" y="1938338"/>
          <p14:tracePt t="5780" x="6184900" y="1938338"/>
          <p14:tracePt t="5785" x="6176963" y="1938338"/>
          <p14:tracePt t="5793" x="6167438" y="1938338"/>
          <p14:tracePt t="5797" x="6159500" y="1938338"/>
          <p14:tracePt t="5801" x="6151563" y="1938338"/>
          <p14:tracePt t="5829" x="6142038" y="1938338"/>
          <p14:tracePt t="5977" x="6134100" y="1928813"/>
          <p14:tracePt t="7357" x="6142038" y="1928813"/>
          <p14:tracePt t="7497" x="6134100" y="1928813"/>
          <p14:tracePt t="7505" x="6108700" y="1938338"/>
          <p14:tracePt t="7509" x="6100763" y="1938338"/>
          <p14:tracePt t="7513" x="6083300" y="1938338"/>
          <p14:tracePt t="7518" x="6057900" y="1938338"/>
          <p14:tracePt t="7520" x="6040438" y="1946275"/>
          <p14:tracePt t="7525" x="6015038" y="1946275"/>
          <p14:tracePt t="7529" x="5989638" y="1954213"/>
          <p14:tracePt t="7532" x="5964238" y="1954213"/>
          <p14:tracePt t="7537" x="5946775" y="1963738"/>
          <p14:tracePt t="7540" x="5921375" y="1963738"/>
          <p14:tracePt t="7545" x="5888038" y="1963738"/>
          <p14:tracePt t="7549" x="5870575" y="1963738"/>
          <p14:tracePt t="7554" x="5837238" y="1963738"/>
          <p14:tracePt t="7557" x="5811838" y="1963738"/>
          <p14:tracePt t="7561" x="5786438" y="1971675"/>
          <p14:tracePt t="7565" x="5761038" y="1979613"/>
          <p14:tracePt t="7571" x="5726113" y="1979613"/>
          <p14:tracePt t="7572" x="5700713" y="1979613"/>
          <p14:tracePt t="7576" x="5667375" y="1989138"/>
          <p14:tracePt t="7581" x="5649913" y="1989138"/>
          <p14:tracePt t="7585" x="5616575" y="1989138"/>
          <p14:tracePt t="7588" x="5591175" y="1989138"/>
          <p14:tracePt t="7593" x="5573713" y="1997075"/>
          <p14:tracePt t="7597" x="5548313" y="1997075"/>
          <p14:tracePt t="7600" x="5522913" y="2005013"/>
          <p14:tracePt t="7604" x="5497513" y="2005013"/>
          <p14:tracePt t="7608" x="5472113" y="2014538"/>
          <p14:tracePt t="7613" x="5446713" y="2022475"/>
          <p14:tracePt t="7616" x="5411788" y="2022475"/>
          <p14:tracePt t="7622" x="5386388" y="2022475"/>
          <p14:tracePt t="7624" x="5378450" y="2030413"/>
          <p14:tracePt t="7628" x="5353050" y="2030413"/>
          <p14:tracePt t="7633" x="5327650" y="2039938"/>
          <p14:tracePt t="7637" x="5310188" y="2039938"/>
          <p14:tracePt t="7640" x="5292725" y="2047875"/>
          <p14:tracePt t="7645" x="5276850" y="2055813"/>
          <p14:tracePt t="7649" x="5249863" y="2065338"/>
          <p14:tracePt t="7654" x="5241925" y="2065338"/>
          <p14:tracePt t="7656" x="5216525" y="2073275"/>
          <p14:tracePt t="7660" x="5199063" y="2082800"/>
          <p14:tracePt t="7665" x="5191125" y="2090738"/>
          <p14:tracePt t="7669" x="5173663" y="2098675"/>
          <p14:tracePt t="7673" x="5157788" y="2108200"/>
          <p14:tracePt t="7676" x="5148263" y="2108200"/>
          <p14:tracePt t="7681" x="5132388" y="2116138"/>
          <p14:tracePt t="7685" x="5122863" y="2116138"/>
          <p14:tracePt t="7689" x="5114925" y="2116138"/>
          <p14:tracePt t="7692" x="5106988" y="2124075"/>
          <p14:tracePt t="7696" x="5097463" y="2124075"/>
          <p14:tracePt t="7700" x="5089525" y="2133600"/>
          <p14:tracePt t="7708" x="5080000" y="2133600"/>
          <p14:tracePt t="7713" x="5072063" y="2133600"/>
          <p14:tracePt t="7721" x="5064125" y="2133600"/>
          <p14:tracePt t="7728" x="5054600" y="2133600"/>
          <p14:tracePt t="7733" x="5054600" y="2141538"/>
          <p14:tracePt t="7745" x="5046663" y="2141538"/>
          <p14:tracePt t="7756" x="5038725" y="2141538"/>
          <p14:tracePt t="7760" x="5029200" y="2141538"/>
          <p14:tracePt t="7773" x="5021263" y="2141538"/>
          <p14:tracePt t="7776" x="5013325" y="2141538"/>
          <p14:tracePt t="7781" x="5003800" y="2141538"/>
          <p14:tracePt t="7808" x="4995863" y="2141538"/>
          <p14:tracePt t="7817" x="4987925" y="2141538"/>
          <p14:tracePt t="7845" x="4987925" y="2133600"/>
          <p14:tracePt t="7853" x="4987925" y="2124075"/>
          <p14:tracePt t="7861" x="4987925" y="2116138"/>
          <p14:tracePt t="7870" x="4987925" y="2108200"/>
          <p14:tracePt t="7881" x="4987925" y="2098675"/>
          <p14:tracePt t="7885" x="4987925" y="2090738"/>
          <p14:tracePt t="7893" x="4987925" y="2082800"/>
          <p14:tracePt t="7904" x="4987925" y="2073275"/>
          <p14:tracePt t="7909" x="4987925" y="2065338"/>
          <p14:tracePt t="7921" x="4987925" y="2055813"/>
          <p14:tracePt t="7925" x="4987925" y="2047875"/>
          <p14:tracePt t="7937" x="4987925" y="2039938"/>
          <p14:tracePt t="7940" x="4987925" y="2030413"/>
          <p14:tracePt t="7945" x="4987925" y="2022475"/>
          <p14:tracePt t="7949" x="4978400" y="2022475"/>
          <p14:tracePt t="7954" x="4978400" y="2014538"/>
          <p14:tracePt t="7956" x="4978400" y="2005013"/>
          <p14:tracePt t="7960" x="4970463" y="2005013"/>
          <p14:tracePt t="7965" x="4970463" y="1997075"/>
          <p14:tracePt t="7972" x="4962525" y="1989138"/>
          <p14:tracePt t="7973" x="4962525" y="1979613"/>
          <p14:tracePt t="7981" x="4953000" y="1971675"/>
          <p14:tracePt t="7985" x="4945063" y="1963738"/>
          <p14:tracePt t="7989" x="4935538" y="1954213"/>
          <p14:tracePt t="7993" x="4935538" y="1946275"/>
          <p14:tracePt t="7997" x="4927600" y="1938338"/>
          <p14:tracePt t="8000" x="4919663" y="1938338"/>
          <p14:tracePt t="8005" x="4919663" y="1928813"/>
          <p14:tracePt t="8009" x="4902200" y="1920875"/>
          <p14:tracePt t="8013" x="4894263" y="1911350"/>
          <p14:tracePt t="8016" x="4884738" y="1911350"/>
          <p14:tracePt t="8021" x="4876800" y="1903413"/>
          <p14:tracePt t="8025" x="4868863" y="1895475"/>
          <p14:tracePt t="8029" x="4859338" y="1885950"/>
          <p14:tracePt t="8033" x="4851400" y="1885950"/>
          <p14:tracePt t="8037" x="4843463" y="1885950"/>
          <p14:tracePt t="8040" x="4833938" y="1878013"/>
          <p14:tracePt t="8045" x="4826000" y="1878013"/>
          <p14:tracePt t="8053" x="4818063" y="1878013"/>
          <p14:tracePt t="8054" x="4818063" y="1870075"/>
          <p14:tracePt t="8057" x="4800600" y="1870075"/>
          <p14:tracePt t="8065" x="4783138" y="1860550"/>
          <p14:tracePt t="8071" x="4775200" y="1860550"/>
          <p14:tracePt t="8072" x="4765675" y="1860550"/>
          <p14:tracePt t="8076" x="4757738" y="1860550"/>
          <p14:tracePt t="8080" x="4740275" y="1852613"/>
          <p14:tracePt t="8085" x="4732338" y="1852613"/>
          <p14:tracePt t="8089" x="4714875" y="1844675"/>
          <p14:tracePt t="8093" x="4706938" y="1844675"/>
          <p14:tracePt t="8097" x="4699000" y="1844675"/>
          <p14:tracePt t="8100" x="4681538" y="1844675"/>
          <p14:tracePt t="8104" x="4673600" y="1844675"/>
          <p14:tracePt t="8108" x="4656138" y="1844675"/>
          <p14:tracePt t="8112" x="4630738" y="1844675"/>
          <p14:tracePt t="8116" x="4621213" y="1844675"/>
          <p14:tracePt t="8121" x="4595813" y="1844675"/>
          <p14:tracePt t="8124" x="4579938" y="1844675"/>
          <p14:tracePt t="8128" x="4562475" y="1844675"/>
          <p14:tracePt t="8132" x="4537075" y="1844675"/>
          <p14:tracePt t="8137" x="4529138" y="1844675"/>
          <p14:tracePt t="8140" x="4511675" y="1844675"/>
          <p14:tracePt t="8144" x="4486275" y="1844675"/>
          <p14:tracePt t="8148" x="4468813" y="1844675"/>
          <p14:tracePt t="8153" x="4451350" y="1844675"/>
          <p14:tracePt t="8156" x="4425950" y="1844675"/>
          <p14:tracePt t="8160" x="4418013" y="1844675"/>
          <p14:tracePt t="8164" x="4400550" y="1844675"/>
          <p14:tracePt t="8169" x="4392613" y="1844675"/>
          <p14:tracePt t="8173" x="4384675" y="1844675"/>
          <p14:tracePt t="8176" x="4367213" y="1844675"/>
          <p14:tracePt t="8185" x="4349750" y="1844675"/>
          <p14:tracePt t="8189" x="4341813" y="1844675"/>
          <p14:tracePt t="8197" x="4324350" y="1852613"/>
          <p14:tracePt t="8205" x="4306888" y="1852613"/>
          <p14:tracePt t="8208" x="4298950" y="1860550"/>
          <p14:tracePt t="8213" x="4298950" y="1870075"/>
          <p14:tracePt t="8216" x="4291013" y="1870075"/>
          <p14:tracePt t="8220" x="4273550" y="1878013"/>
          <p14:tracePt t="8224" x="4265613" y="1895475"/>
          <p14:tracePt t="8228" x="4256088" y="1903413"/>
          <p14:tracePt t="8232" x="4248150" y="1920875"/>
          <p14:tracePt t="8236" x="4240213" y="1920875"/>
          <p14:tracePt t="8240" x="4230688" y="1928813"/>
          <p14:tracePt t="8244" x="4222750" y="1946275"/>
          <p14:tracePt t="8249" x="4205288" y="1954213"/>
          <p14:tracePt t="8253" x="4197350" y="1954213"/>
          <p14:tracePt t="8256" x="4197350" y="1963738"/>
          <p14:tracePt t="8260" x="4187825" y="1979613"/>
          <p14:tracePt t="8265" x="4179888" y="1979613"/>
          <p14:tracePt t="8271" x="4171950" y="1997075"/>
          <p14:tracePt t="8272" x="4171950" y="2005013"/>
          <p14:tracePt t="8276" x="4162425" y="2014538"/>
          <p14:tracePt t="8280" x="4154488" y="2022475"/>
          <p14:tracePt t="8285" x="4146550" y="2030413"/>
          <p14:tracePt t="8289" x="4146550" y="2047875"/>
          <p14:tracePt t="8292" x="4146550" y="2055813"/>
          <p14:tracePt t="8297" x="4137025" y="2065338"/>
          <p14:tracePt t="8301" x="4137025" y="2082800"/>
          <p14:tracePt t="8305" x="4129088" y="2090738"/>
          <p14:tracePt t="8308" x="4129088" y="2098675"/>
          <p14:tracePt t="8313" x="4121150" y="2116138"/>
          <p14:tracePt t="8317" x="4121150" y="2124075"/>
          <p14:tracePt t="8322" x="4111625" y="2141538"/>
          <p14:tracePt t="8324" x="4111625" y="2159000"/>
          <p14:tracePt t="8328" x="4111625" y="2166938"/>
          <p14:tracePt t="8333" x="4111625" y="2184400"/>
          <p14:tracePt t="8338" x="4103688" y="2200275"/>
          <p14:tracePt t="8340" x="4103688" y="2217738"/>
          <p14:tracePt t="8344" x="4095750" y="2235200"/>
          <p14:tracePt t="8349" x="4095750" y="2252663"/>
          <p14:tracePt t="8355" x="4086225" y="2260600"/>
          <p14:tracePt t="8356" x="4078288" y="2286000"/>
          <p14:tracePt t="8360" x="4078288" y="2303463"/>
          <p14:tracePt t="8364" x="4070350" y="2303463"/>
          <p14:tracePt t="8370" x="4070350" y="2319338"/>
          <p14:tracePt t="8372" x="4070350" y="2336800"/>
          <p14:tracePt t="8376" x="4070350" y="2344738"/>
          <p14:tracePt t="8381" x="4060825" y="2362200"/>
          <p14:tracePt t="8385" x="4052888" y="2379663"/>
          <p14:tracePt t="8389" x="4052888" y="2387600"/>
          <p14:tracePt t="8392" x="4052888" y="2397125"/>
          <p14:tracePt t="8397" x="4052888" y="2413000"/>
          <p14:tracePt t="8400" x="4052888" y="2422525"/>
          <p14:tracePt t="8405" x="4052888" y="2430463"/>
          <p14:tracePt t="8408" x="4052888" y="2438400"/>
          <p14:tracePt t="8413" x="4052888" y="2447925"/>
          <p14:tracePt t="8416" x="4052888" y="2455863"/>
          <p14:tracePt t="8421" x="4052888" y="2463800"/>
          <p14:tracePt t="8425" x="4052888" y="2473325"/>
          <p14:tracePt t="8429" x="4052888" y="2481263"/>
          <p14:tracePt t="8433" x="4052888" y="2489200"/>
          <p14:tracePt t="8437" x="4052888" y="2498725"/>
          <p14:tracePt t="8440" x="4052888" y="2506663"/>
          <p14:tracePt t="8449" x="4052888" y="2516188"/>
          <p14:tracePt t="8454" x="4052888" y="2524125"/>
          <p14:tracePt t="8461" x="4052888" y="2541588"/>
          <p14:tracePt t="8471" x="4052888" y="2549525"/>
          <p14:tracePt t="8473" x="4052888" y="2557463"/>
          <p14:tracePt t="8477" x="4052888" y="2566988"/>
          <p14:tracePt t="8481" x="4052888" y="2574925"/>
          <p14:tracePt t="8489" x="4052888" y="2582863"/>
          <p14:tracePt t="8493" x="4052888" y="2592388"/>
          <p14:tracePt t="8501" x="4052888" y="2600325"/>
          <p14:tracePt t="8509" x="4052888" y="2617788"/>
          <p14:tracePt t="8517" x="4052888" y="2625725"/>
          <p14:tracePt t="8521" x="4052888" y="2633663"/>
          <p14:tracePt t="8525" x="4052888" y="2643188"/>
          <p14:tracePt t="8533" x="4052888" y="2651125"/>
          <p14:tracePt t="8538" x="4052888" y="2660650"/>
          <p14:tracePt t="8545" x="4052888" y="2676525"/>
          <p14:tracePt t="8549" x="4052888" y="2686050"/>
          <p14:tracePt t="8553" x="4060825" y="2686050"/>
          <p14:tracePt t="8556" x="4070350" y="2693988"/>
          <p14:tracePt t="8561" x="4070350" y="2701925"/>
          <p14:tracePt t="8565" x="4078288" y="2701925"/>
          <p14:tracePt t="8570" x="4095750" y="2711450"/>
          <p14:tracePt t="8577" x="4111625" y="2719388"/>
          <p14:tracePt t="8581" x="4121150" y="2727325"/>
          <p14:tracePt t="8589" x="4129088" y="2736850"/>
          <p14:tracePt t="8593" x="4146550" y="2744788"/>
          <p14:tracePt t="8597" x="4146550" y="2752725"/>
          <p14:tracePt t="8600" x="4162425" y="2752725"/>
          <p14:tracePt t="8604" x="4171950" y="2762250"/>
          <p14:tracePt t="8608" x="4179888" y="2770188"/>
          <p14:tracePt t="8613" x="4197350" y="2778125"/>
          <p14:tracePt t="8616" x="4214813" y="2778125"/>
          <p14:tracePt t="8621" x="4222750" y="2795588"/>
          <p14:tracePt t="8625" x="4240213" y="2795588"/>
          <p14:tracePt t="8629" x="4256088" y="2795588"/>
          <p14:tracePt t="8633" x="4273550" y="2813050"/>
          <p14:tracePt t="8637" x="4291013" y="2813050"/>
          <p14:tracePt t="8640" x="4306888" y="2820988"/>
          <p14:tracePt t="8645" x="4316413" y="2830513"/>
          <p14:tracePt t="8649" x="4324350" y="2830513"/>
          <p14:tracePt t="8654" x="4341813" y="2838450"/>
          <p14:tracePt t="8656" x="4349750" y="2838450"/>
          <p14:tracePt t="8660" x="4367213" y="2846388"/>
          <p14:tracePt t="8665" x="4384675" y="2846388"/>
          <p14:tracePt t="8670" x="4392613" y="2855913"/>
          <p14:tracePt t="8673" x="4410075" y="2863850"/>
          <p14:tracePt t="8677" x="4418013" y="2871788"/>
          <p14:tracePt t="8680" x="4425950" y="2871788"/>
          <p14:tracePt t="8685" x="4443413" y="2881313"/>
          <p14:tracePt t="8689" x="4451350" y="2881313"/>
          <p14:tracePt t="8697" x="4460875" y="2889250"/>
          <p14:tracePt t="8701" x="4468813" y="2889250"/>
          <p14:tracePt t="8709" x="4476750" y="2897188"/>
          <p14:tracePt t="8717" x="4486275" y="2897188"/>
          <p14:tracePt t="8720" x="4494213" y="2906713"/>
          <p14:tracePt t="8738" x="4503738" y="2914650"/>
          <p14:tracePt t="8745" x="4511675" y="2914650"/>
          <p14:tracePt t="8749" x="4519613" y="2914650"/>
          <p14:tracePt t="8757" x="4529138" y="2922588"/>
          <p14:tracePt t="8760" x="4537075" y="2922588"/>
          <p14:tracePt t="8771" x="4545013" y="2922588"/>
          <p14:tracePt t="8773" x="4554538" y="2922588"/>
          <p14:tracePt t="8777" x="4562475" y="2922588"/>
          <p14:tracePt t="8785" x="4562475" y="2932113"/>
          <p14:tracePt t="8789" x="4570413" y="2932113"/>
          <p14:tracePt t="8793" x="4587875" y="2940050"/>
          <p14:tracePt t="8801" x="4595813" y="2949575"/>
          <p14:tracePt t="8804" x="4605338" y="2949575"/>
          <p14:tracePt t="8809" x="4613275" y="2949575"/>
          <p14:tracePt t="8813" x="4630738" y="2949575"/>
          <p14:tracePt t="8816" x="4638675" y="2949575"/>
          <p14:tracePt t="8825" x="4656138" y="2957513"/>
          <p14:tracePt t="8833" x="4673600" y="2965450"/>
          <p14:tracePt t="8837" x="4681538" y="2965450"/>
          <p14:tracePt t="8840" x="4689475" y="2965450"/>
          <p14:tracePt t="8845" x="4706938" y="2965450"/>
          <p14:tracePt t="8849" x="4714875" y="2965450"/>
          <p14:tracePt t="8854" x="4724400" y="2965450"/>
          <p14:tracePt t="8856" x="4732338" y="2974975"/>
          <p14:tracePt t="8860" x="4740275" y="2974975"/>
          <p14:tracePt t="8865" x="4757738" y="2974975"/>
          <p14:tracePt t="8871" x="4765675" y="2974975"/>
          <p14:tracePt t="8873" x="4765675" y="2982913"/>
          <p14:tracePt t="8887" x="4800600" y="2982913"/>
          <p14:tracePt t="8889" x="4808538" y="2982913"/>
          <p14:tracePt t="8893" x="4818063" y="2982913"/>
          <p14:tracePt t="8896" x="4826000" y="2982913"/>
          <p14:tracePt t="8900" x="4833938" y="2982913"/>
          <p14:tracePt t="8904" x="4843463" y="2982913"/>
          <p14:tracePt t="8912" x="4851400" y="2982913"/>
          <p14:tracePt t="8917" x="4859338" y="2982913"/>
          <p14:tracePt t="8925" x="4868863" y="2982913"/>
          <p14:tracePt t="8929" x="4884738" y="2982913"/>
          <p14:tracePt t="8937" x="4894263" y="2974975"/>
          <p14:tracePt t="8940" x="4910138" y="2965450"/>
          <p14:tracePt t="8949" x="4927600" y="2965450"/>
          <p14:tracePt t="8954" x="4945063" y="2957513"/>
          <p14:tracePt t="8956" x="4953000" y="2957513"/>
          <p14:tracePt t="8960" x="4970463" y="2949575"/>
          <p14:tracePt t="8964" x="4978400" y="2949575"/>
          <p14:tracePt t="8970" x="4995863" y="2949575"/>
          <p14:tracePt t="8972" x="5013325" y="2949575"/>
          <p14:tracePt t="8977" x="5021263" y="2949575"/>
          <p14:tracePt t="8980" x="5038725" y="2949575"/>
          <p14:tracePt t="8985" x="5054600" y="2940050"/>
          <p14:tracePt t="8988" x="5054600" y="2932113"/>
          <p14:tracePt t="8993" x="5072063" y="2932113"/>
          <p14:tracePt t="8997" x="5080000" y="2914650"/>
          <p14:tracePt t="9000" x="5089525" y="2914650"/>
          <p14:tracePt t="9004" x="5097463" y="2914650"/>
          <p14:tracePt t="9009" x="5114925" y="2906713"/>
          <p14:tracePt t="9013" x="5114925" y="2897188"/>
          <p14:tracePt t="9017" x="5132388" y="2889250"/>
          <p14:tracePt t="9021" x="5140325" y="2889250"/>
          <p14:tracePt t="9025" x="5140325" y="2881313"/>
          <p14:tracePt t="9029" x="5148263" y="2871788"/>
          <p14:tracePt t="9033" x="5157788" y="2871788"/>
          <p14:tracePt t="9037" x="5157788" y="2863850"/>
          <p14:tracePt t="9040" x="5165725" y="2855913"/>
          <p14:tracePt t="9045" x="5173663" y="2846388"/>
          <p14:tracePt t="9049" x="5183188" y="2846388"/>
          <p14:tracePt t="9054" x="5183188" y="2838450"/>
          <p14:tracePt t="9056" x="5191125" y="2830513"/>
          <p14:tracePt t="9065" x="5199063" y="2820988"/>
          <p14:tracePt t="9071" x="5199063" y="2813050"/>
          <p14:tracePt t="9072" x="5199063" y="2805113"/>
          <p14:tracePt t="9077" x="5199063" y="2795588"/>
          <p14:tracePt t="9081" x="5208588" y="2778125"/>
          <p14:tracePt t="9088" x="5208588" y="2762250"/>
          <p14:tracePt t="9093" x="5208588" y="2752725"/>
          <p14:tracePt t="9097" x="5208588" y="2736850"/>
          <p14:tracePt t="9100" x="5208588" y="2719388"/>
          <p14:tracePt t="9104" x="5216525" y="2711450"/>
          <p14:tracePt t="9109" x="5216525" y="2701925"/>
          <p14:tracePt t="9113" x="5216525" y="2686050"/>
          <p14:tracePt t="9117" x="5216525" y="2676525"/>
          <p14:tracePt t="9121" x="5216525" y="2660650"/>
          <p14:tracePt t="9125" x="5216525" y="2651125"/>
          <p14:tracePt t="9129" x="5216525" y="2643188"/>
          <p14:tracePt t="9133" x="5216525" y="2633663"/>
          <p14:tracePt t="9137" x="5216525" y="2625725"/>
          <p14:tracePt t="9140" x="5216525" y="2617788"/>
          <p14:tracePt t="9144" x="5216525" y="2608263"/>
          <p14:tracePt t="9153" x="5224463" y="2592388"/>
          <p14:tracePt t="9157" x="5233988" y="2582863"/>
          <p14:tracePt t="9161" x="5233988" y="2574925"/>
          <p14:tracePt t="9165" x="5233988" y="2566988"/>
          <p14:tracePt t="9171" x="5241925" y="2549525"/>
          <p14:tracePt t="9177" x="5249863" y="2532063"/>
          <p14:tracePt t="9185" x="5259388" y="2516188"/>
          <p14:tracePt t="9189" x="5259388" y="2498725"/>
          <p14:tracePt t="9193" x="5259388" y="2489200"/>
          <p14:tracePt t="9197" x="5267325" y="2473325"/>
          <p14:tracePt t="9200" x="5267325" y="2455863"/>
          <p14:tracePt t="9204" x="5267325" y="2447925"/>
          <p14:tracePt t="9209" x="5267325" y="2430463"/>
          <p14:tracePt t="9217" x="5267325" y="2405063"/>
          <p14:tracePt t="9220" x="5267325" y="2387600"/>
          <p14:tracePt t="9224" x="5276850" y="2379663"/>
          <p14:tracePt t="9229" x="5276850" y="2362200"/>
          <p14:tracePt t="9233" x="5276850" y="2354263"/>
          <p14:tracePt t="9237" x="5276850" y="2336800"/>
          <p14:tracePt t="9240" x="5276850" y="2319338"/>
          <p14:tracePt t="9245" x="5276850" y="2311400"/>
          <p14:tracePt t="9249" x="5276850" y="2293938"/>
          <p14:tracePt t="9254" x="5276850" y="2286000"/>
          <p14:tracePt t="9256" x="5276850" y="2278063"/>
          <p14:tracePt t="9261" x="5276850" y="2260600"/>
          <p14:tracePt t="9265" x="5276850" y="2252663"/>
          <p14:tracePt t="9270" x="5276850" y="2243138"/>
          <p14:tracePt t="9272" x="5276850" y="2227263"/>
          <p14:tracePt t="9277" x="5267325" y="2227263"/>
          <p14:tracePt t="9280" x="5259388" y="2209800"/>
          <p14:tracePt t="9285" x="5249863" y="2200275"/>
          <p14:tracePt t="9289" x="5249863" y="2192338"/>
          <p14:tracePt t="9293" x="5241925" y="2184400"/>
          <p14:tracePt t="9297" x="5241925" y="2174875"/>
          <p14:tracePt t="9301" x="5233988" y="2174875"/>
          <p14:tracePt t="9305" x="5233988" y="2166938"/>
          <p14:tracePt t="9309" x="5224463" y="2159000"/>
          <p14:tracePt t="9321" x="5224463" y="2149475"/>
          <p14:tracePt t="9330" x="5216525" y="2141538"/>
          <p14:tracePt t="9337" x="5208588" y="2133600"/>
          <p14:tracePt t="9354" x="5199063" y="2124075"/>
          <p14:tracePt t="9356" x="5199063" y="2116138"/>
          <p14:tracePt t="9360" x="5191125" y="2116138"/>
          <p14:tracePt t="9365" x="5191125" y="2108200"/>
          <p14:tracePt t="9373" x="5183188" y="2090738"/>
          <p14:tracePt t="9377" x="5173663" y="2090738"/>
          <p14:tracePt t="9381" x="5165725" y="2082800"/>
          <p14:tracePt t="9385" x="5165725" y="2073275"/>
          <p14:tracePt t="9389" x="5157788" y="2073275"/>
          <p14:tracePt t="9393" x="5148263" y="2065338"/>
          <p14:tracePt t="9397" x="5148263" y="2055813"/>
          <p14:tracePt t="9401" x="5140325" y="2047875"/>
          <p14:tracePt t="9405" x="5132388" y="2047875"/>
          <p14:tracePt t="9409" x="5122863" y="2039938"/>
          <p14:tracePt t="9413" x="5114925" y="2022475"/>
          <p14:tracePt t="9417" x="5106988" y="2022475"/>
          <p14:tracePt t="9421" x="5097463" y="2014538"/>
          <p14:tracePt t="9425" x="5097463" y="2005013"/>
          <p14:tracePt t="9429" x="5089525" y="2005013"/>
          <p14:tracePt t="9432" x="5080000" y="2005013"/>
          <p14:tracePt t="9438" x="5080000" y="1997075"/>
          <p14:tracePt t="9440" x="5064125" y="1989138"/>
          <p14:tracePt t="9444" x="5054600" y="1989138"/>
          <p14:tracePt t="9448" x="5054600" y="1979613"/>
          <p14:tracePt t="9454" x="5046663" y="1979613"/>
          <p14:tracePt t="9460" x="5038725" y="1979613"/>
          <p14:tracePt t="9465" x="5029200" y="1971675"/>
          <p14:tracePt t="9472" x="5021263" y="1963738"/>
          <p14:tracePt t="9476" x="5013325" y="1963738"/>
          <p14:tracePt t="9487" x="5003800" y="1963738"/>
          <p14:tracePt t="9488" x="4995863" y="1963738"/>
          <p14:tracePt t="9492" x="4987925" y="1963738"/>
          <p14:tracePt t="9497" x="4978400" y="1963738"/>
          <p14:tracePt t="9500" x="4970463" y="1963738"/>
          <p14:tracePt t="9504" x="4962525" y="1963738"/>
          <p14:tracePt t="9513" x="4945063" y="1963738"/>
          <p14:tracePt t="9521" x="4935538" y="1963738"/>
          <p14:tracePt t="9525" x="4927600" y="1963738"/>
          <p14:tracePt t="9529" x="4919663" y="1963738"/>
          <p14:tracePt t="9536" x="4910138" y="1963738"/>
          <p14:tracePt t="9540" x="4902200" y="1963738"/>
          <p14:tracePt t="9549" x="4884738" y="1963738"/>
          <p14:tracePt t="9553" x="4876800" y="1963738"/>
          <p14:tracePt t="9561" x="4859338" y="1963738"/>
          <p14:tracePt t="9565" x="4851400" y="1963738"/>
          <p14:tracePt t="9573" x="4843463" y="1963738"/>
          <p14:tracePt t="9576" x="4833938" y="1963738"/>
          <p14:tracePt t="9587" x="4818063" y="1963738"/>
          <p14:tracePt t="9589" x="4808538" y="1963738"/>
          <p14:tracePt t="9597" x="4791075" y="1963738"/>
          <p14:tracePt t="9601" x="4783138" y="1963738"/>
          <p14:tracePt t="9609" x="4775200" y="1971675"/>
          <p14:tracePt t="9613" x="4765675" y="1971675"/>
          <p14:tracePt t="9622" x="4757738" y="1971675"/>
          <p14:tracePt t="9625" x="4757738" y="1979613"/>
          <p14:tracePt t="9633" x="4749800" y="1979613"/>
          <p14:tracePt t="9645" x="4749800" y="1989138"/>
          <p14:tracePt t="11421" x="4749800" y="1997075"/>
          <p14:tracePt t="11425" x="4749800" y="2005013"/>
          <p14:tracePt t="11428" x="4749800" y="2030413"/>
          <p14:tracePt t="11433" x="4749800" y="2055813"/>
          <p14:tracePt t="11437" x="4765675" y="2090738"/>
          <p14:tracePt t="11441" x="4783138" y="2124075"/>
          <p14:tracePt t="11447" x="4800600" y="2141538"/>
          <p14:tracePt t="11449" x="4818063" y="2174875"/>
          <p14:tracePt t="11453" x="4833938" y="2217738"/>
          <p14:tracePt t="11456" x="4851400" y="2252663"/>
          <p14:tracePt t="11463" x="4868863" y="2286000"/>
          <p14:tracePt t="11464" x="4884738" y="2311400"/>
          <p14:tracePt t="11469" x="4894263" y="2336800"/>
          <p14:tracePt t="11473" x="4910138" y="2387600"/>
          <p14:tracePt t="11479" x="4927600" y="2413000"/>
          <p14:tracePt t="11480" x="4945063" y="2455863"/>
          <p14:tracePt t="11485" x="4962525" y="2481263"/>
          <p14:tracePt t="11488" x="4987925" y="2516188"/>
          <p14:tracePt t="11493" x="5003800" y="2541588"/>
          <p14:tracePt t="11497" x="5021263" y="2566988"/>
          <p14:tracePt t="11500" x="5038725" y="2582863"/>
          <p14:tracePt t="11505" x="5046663" y="2600325"/>
          <p14:tracePt t="11509" x="5054600" y="2617788"/>
          <p14:tracePt t="11513" x="5064125" y="2633663"/>
          <p14:tracePt t="11517" x="5072063" y="2643188"/>
          <p14:tracePt t="11520" x="5080000" y="2651125"/>
          <p14:tracePt t="11524" x="5089525" y="2668588"/>
          <p14:tracePt t="11533" x="5097463" y="2686050"/>
          <p14:tracePt t="11537" x="5106988" y="2693988"/>
          <p14:tracePt t="11541" x="5114925" y="2701925"/>
          <p14:tracePt t="11545" x="5114925" y="2719388"/>
          <p14:tracePt t="11548" x="5114925" y="2727325"/>
          <p14:tracePt t="11553" x="5122863" y="2736850"/>
          <p14:tracePt t="11557" x="5132388" y="2744788"/>
          <p14:tracePt t="11562" x="5140325" y="2752725"/>
          <p14:tracePt t="11569" x="5140325" y="2770188"/>
          <p14:tracePt t="11573" x="5148263" y="2778125"/>
          <p14:tracePt t="11577" x="5157788" y="2787650"/>
          <p14:tracePt t="11581" x="5165725" y="2805113"/>
          <p14:tracePt t="11585" x="5173663" y="2820988"/>
          <p14:tracePt t="11593" x="5183188" y="2838450"/>
          <p14:tracePt t="11597" x="5183188" y="2863850"/>
          <p14:tracePt t="11600" x="5183188" y="2871788"/>
          <p14:tracePt t="11605" x="5191125" y="2889250"/>
          <p14:tracePt t="11609" x="5208588" y="2906713"/>
          <p14:tracePt t="11613" x="5216525" y="2914650"/>
          <p14:tracePt t="11617" x="5216525" y="2932113"/>
          <p14:tracePt t="11621" x="5224463" y="2949575"/>
          <p14:tracePt t="11625" x="5233988" y="2949575"/>
          <p14:tracePt t="11629" x="5241925" y="2965450"/>
          <p14:tracePt t="11633" x="5249863" y="2982913"/>
          <p14:tracePt t="11637" x="5249863" y="2990850"/>
          <p14:tracePt t="11640" x="5259388" y="3008313"/>
          <p14:tracePt t="11646" x="5259388" y="3025775"/>
          <p14:tracePt t="11649" x="5267325" y="3033713"/>
          <p14:tracePt t="11653" x="5276850" y="3051175"/>
          <p14:tracePt t="11657" x="5284788" y="3067050"/>
          <p14:tracePt t="11662" x="5284788" y="3076575"/>
          <p14:tracePt t="11664" x="5292725" y="3101975"/>
          <p14:tracePt t="11669" x="5292725" y="3119438"/>
          <p14:tracePt t="11673" x="5302250" y="3144838"/>
          <p14:tracePt t="11677" x="5310188" y="3160713"/>
          <p14:tracePt t="11681" x="5318125" y="3178175"/>
          <p14:tracePt t="11685" x="5327650" y="3195638"/>
          <p14:tracePt t="11689" x="5335588" y="3211513"/>
          <p14:tracePt t="11693" x="5353050" y="3228975"/>
          <p14:tracePt t="11696" x="5360988" y="3246438"/>
          <p14:tracePt t="11700" x="5368925" y="3263900"/>
          <p14:tracePt t="11705" x="5378450" y="3271838"/>
          <p14:tracePt t="11708" x="5386388" y="3289300"/>
          <p14:tracePt t="11712" x="5394325" y="3297238"/>
          <p14:tracePt t="11717" x="5394325" y="3305175"/>
          <p14:tracePt t="11721" x="5403850" y="3305175"/>
          <p14:tracePt t="11729" x="5411788" y="3314700"/>
          <p14:tracePt t="11813" x="5421313" y="3314700"/>
          <p14:tracePt t="11817" x="5429250" y="3314700"/>
          <p14:tracePt t="11825" x="5446713" y="3314700"/>
          <p14:tracePt t="11829" x="5454650" y="3314700"/>
          <p14:tracePt t="11836" x="5472113" y="3314700"/>
          <p14:tracePt t="11841" x="5480050" y="3314700"/>
          <p14:tracePt t="11845" x="5487988" y="3314700"/>
          <p14:tracePt t="11848" x="5497513" y="3314700"/>
          <p14:tracePt t="11853" x="5505450" y="3314700"/>
          <p14:tracePt t="11857" x="5522913" y="3314700"/>
          <p14:tracePt t="11862" x="5530850" y="3314700"/>
          <p14:tracePt t="11865" x="5538788" y="3314700"/>
          <p14:tracePt t="11869" x="5548313" y="3314700"/>
          <p14:tracePt t="11878" x="5556250" y="3314700"/>
          <p14:tracePt t="11880" x="5565775" y="3314700"/>
          <p14:tracePt t="11885" x="5573713" y="3314700"/>
          <p14:tracePt t="11897" x="5581650" y="3314700"/>
          <p14:tracePt t="11909" x="5591175" y="3314700"/>
          <p14:tracePt t="12021" x="5591175" y="3305175"/>
          <p14:tracePt t="12025" x="5591175" y="3297238"/>
          <p14:tracePt t="12033" x="5591175" y="3289300"/>
          <p14:tracePt t="12037" x="5591175" y="3279775"/>
          <p14:tracePt t="12041" x="5599113" y="3271838"/>
          <p14:tracePt t="12049" x="5607050" y="3271838"/>
          <p14:tracePt t="12062" x="5607050" y="3263900"/>
          <p14:tracePt t="12065" x="5607050" y="3254375"/>
          <p14:tracePt t="12081" x="5607050" y="3246438"/>
          <p14:tracePt t="12089" x="5607050" y="3238500"/>
          <p14:tracePt t="12095" x="5607050" y="3228975"/>
          <p14:tracePt t="12105" x="5607050" y="3221038"/>
          <p14:tracePt t="12107" x="5607050" y="3211513"/>
          <p14:tracePt t="12114" x="5599113" y="3211513"/>
          <p14:tracePt t="12123" x="5599113" y="3203575"/>
          <p14:tracePt t="12127" x="5591175" y="3195638"/>
          <p14:tracePt t="12131" x="5591175" y="3186113"/>
          <p14:tracePt t="12139" x="5581650" y="3178175"/>
          <p14:tracePt t="12143" x="5581650" y="3170238"/>
          <p14:tracePt t="12151" x="5581650" y="3160713"/>
          <p14:tracePt t="12155" x="5573713" y="3152775"/>
          <p14:tracePt t="12163" x="5573713" y="3144838"/>
          <p14:tracePt t="12175" x="5565775" y="3135313"/>
          <p14:tracePt t="12180" x="5565775" y="3127375"/>
          <p14:tracePt t="12191" x="5556250" y="3127375"/>
          <p14:tracePt t="12206" x="5548313" y="3127375"/>
          <p14:tracePt t="12212" x="5548313" y="3119438"/>
          <p14:tracePt t="12214" x="5538788" y="3119438"/>
          <p14:tracePt t="12223" x="5538788" y="3109913"/>
          <p14:tracePt t="12228" x="5530850" y="3109913"/>
          <p14:tracePt t="12230" x="5522913" y="3109913"/>
          <p14:tracePt t="12235" x="5522913" y="3101975"/>
          <p14:tracePt t="12246" x="5522913" y="3094038"/>
          <p14:tracePt t="12250" x="5513388" y="3094038"/>
          <p14:tracePt t="12255" x="5513388" y="3084513"/>
          <p14:tracePt t="12263" x="5505450" y="3084513"/>
          <p14:tracePt t="12275" x="5497513" y="3076575"/>
          <p14:tracePt t="12283" x="5497513" y="3067050"/>
          <p14:tracePt t="12291" x="5487988" y="3059113"/>
          <p14:tracePt t="12297" x="5480050" y="3059113"/>
          <p14:tracePt t="12298" x="5480050" y="3051175"/>
          <p14:tracePt t="12303" x="5480050" y="3041650"/>
          <p14:tracePt t="12307" x="5472113" y="3041650"/>
          <p14:tracePt t="12313" x="5462588" y="3041650"/>
          <p14:tracePt t="12314" x="5454650" y="3033713"/>
          <p14:tracePt t="12319" x="5454650" y="3025775"/>
          <p14:tracePt t="12327" x="5446713" y="3025775"/>
          <p14:tracePt t="12331" x="5437188" y="3016250"/>
          <p14:tracePt t="12338" x="5429250" y="3008313"/>
          <p14:tracePt t="12342" x="5421313" y="3008313"/>
          <p14:tracePt t="12346" x="5411788" y="3008313"/>
          <p14:tracePt t="12350" x="5411788" y="3000375"/>
          <p14:tracePt t="12358" x="5403850" y="3000375"/>
          <p14:tracePt t="12362" x="5394325" y="2990850"/>
          <p14:tracePt t="12371" x="5378450" y="2982913"/>
          <p14:tracePt t="12374" x="5368925" y="2982913"/>
          <p14:tracePt t="12380" x="5368925" y="2974975"/>
          <p14:tracePt t="12382" x="5360988" y="2974975"/>
          <p14:tracePt t="12386" x="5353050" y="2974975"/>
          <p14:tracePt t="12391" x="5343525" y="2974975"/>
          <p14:tracePt t="12396" x="5343525" y="2965450"/>
          <p14:tracePt t="12398" x="5335588" y="2965450"/>
          <p14:tracePt t="12402" x="5327650" y="2957513"/>
          <p14:tracePt t="12406" x="5318125" y="2957513"/>
          <p14:tracePt t="12412" x="5310188" y="2957513"/>
          <p14:tracePt t="12415" x="5302250" y="2957513"/>
          <p14:tracePt t="12418" x="5292725" y="2949575"/>
          <p14:tracePt t="12423" x="5284788" y="2949575"/>
          <p14:tracePt t="12427" x="5276850" y="2940050"/>
          <p14:tracePt t="12431" x="5276850" y="2932113"/>
          <p14:tracePt t="12434" x="5267325" y="2932113"/>
          <p14:tracePt t="12443" x="5259388" y="2932113"/>
          <p14:tracePt t="12455" x="5249863" y="2932113"/>
          <p14:tracePt t="12459" x="5241925" y="2922588"/>
          <p14:tracePt t="12462" x="5233988" y="2922588"/>
          <p14:tracePt t="12479" x="5224463" y="2914650"/>
          <p14:tracePt t="12482" x="5216525" y="2914650"/>
          <p14:tracePt t="12491" x="5199063" y="2914650"/>
          <p14:tracePt t="12496" x="5191125" y="2914650"/>
          <p14:tracePt t="12502" x="5183188" y="2914650"/>
          <p14:tracePt t="12507" x="5173663" y="2914650"/>
          <p14:tracePt t="12515" x="5157788" y="2914650"/>
          <p14:tracePt t="12518" x="5148263" y="2914650"/>
          <p14:tracePt t="12523" x="5140325" y="2914650"/>
          <p14:tracePt t="12527" x="5122863" y="2914650"/>
          <p14:tracePt t="12530" x="5114925" y="2914650"/>
          <p14:tracePt t="12534" x="5106988" y="2914650"/>
          <p14:tracePt t="12539" x="5089525" y="2914650"/>
          <p14:tracePt t="12543" x="5080000" y="2914650"/>
          <p14:tracePt t="12547" x="5072063" y="2914650"/>
          <p14:tracePt t="12550" x="5064125" y="2914650"/>
          <p14:tracePt t="12555" x="5046663" y="2914650"/>
          <p14:tracePt t="12559" x="5029200" y="2914650"/>
          <p14:tracePt t="12562" x="5021263" y="2914650"/>
          <p14:tracePt t="12566" x="5013325" y="2914650"/>
          <p14:tracePt t="12571" x="5003800" y="2914650"/>
          <p14:tracePt t="12575" x="4987925" y="2914650"/>
          <p14:tracePt t="12579" x="4978400" y="2914650"/>
          <p14:tracePt t="12582" x="4970463" y="2914650"/>
          <p14:tracePt t="12587" x="4953000" y="2914650"/>
          <p14:tracePt t="12591" x="4945063" y="2914650"/>
          <p14:tracePt t="12599" x="4935538" y="2914650"/>
          <p14:tracePt t="12602" x="4919663" y="2914650"/>
          <p14:tracePt t="12612" x="4902200" y="2914650"/>
          <p14:tracePt t="12619" x="4894263" y="2914650"/>
          <p14:tracePt t="12623" x="4876800" y="2914650"/>
          <p14:tracePt t="12635" x="4859338" y="2914650"/>
          <p14:tracePt t="12639" x="4851400" y="2914650"/>
          <p14:tracePt t="12647" x="4843463" y="2914650"/>
          <p14:tracePt t="12650" x="4833938" y="2914650"/>
          <p14:tracePt t="12655" x="4826000" y="2914650"/>
          <p14:tracePt t="12662" x="4818063" y="2922588"/>
          <p14:tracePt t="12666" x="4808538" y="2922588"/>
          <p14:tracePt t="12671" x="4808538" y="2932113"/>
          <p14:tracePt t="12675" x="4800600" y="2940050"/>
          <p14:tracePt t="12679" x="4783138" y="2949575"/>
          <p14:tracePt t="12687" x="4775200" y="2957513"/>
          <p14:tracePt t="12690" x="4765675" y="2965450"/>
          <p14:tracePt t="12697" x="4757738" y="2965450"/>
          <p14:tracePt t="12698" x="4757738" y="2974975"/>
          <p14:tracePt t="12702" x="4749800" y="2982913"/>
          <p14:tracePt t="12707" x="4740275" y="2990850"/>
          <p14:tracePt t="12713" x="4740275" y="3000375"/>
          <p14:tracePt t="12714" x="4724400" y="3008313"/>
          <p14:tracePt t="12719" x="4714875" y="3016250"/>
          <p14:tracePt t="12723" x="4706938" y="3025775"/>
          <p14:tracePt t="12728" x="4699000" y="3041650"/>
          <p14:tracePt t="12731" x="4699000" y="3051175"/>
          <p14:tracePt t="12735" x="4689475" y="3059113"/>
          <p14:tracePt t="12739" x="4681538" y="3067050"/>
          <p14:tracePt t="12745" x="4681538" y="3076575"/>
          <p14:tracePt t="12750" x="4673600" y="3084513"/>
          <p14:tracePt t="12755" x="4673600" y="3094038"/>
          <p14:tracePt t="12759" x="4673600" y="3101975"/>
          <p14:tracePt t="12763" x="4664075" y="3109913"/>
          <p14:tracePt t="12766" x="4664075" y="3119438"/>
          <p14:tracePt t="12771" x="4656138" y="3119438"/>
          <p14:tracePt t="12775" x="4656138" y="3127375"/>
          <p14:tracePt t="12779" x="4656138" y="3135313"/>
          <p14:tracePt t="12783" x="4656138" y="3144838"/>
          <p14:tracePt t="12790" x="4656138" y="3152775"/>
          <p14:tracePt t="12795" x="4656138" y="3160713"/>
          <p14:tracePt t="12808" x="4656138" y="3178175"/>
          <p14:tracePt t="12813" x="4656138" y="3186113"/>
          <p14:tracePt t="12819" x="4656138" y="3195638"/>
          <p14:tracePt t="12823" x="4646613" y="3211513"/>
          <p14:tracePt t="12831" x="4638675" y="3228975"/>
          <p14:tracePt t="12835" x="4638675" y="3246438"/>
          <p14:tracePt t="12843" x="4638675" y="3254375"/>
          <p14:tracePt t="12847" x="4638675" y="3263900"/>
          <p14:tracePt t="12855" x="4638675" y="3279775"/>
          <p14:tracePt t="12859" x="4638675" y="3289300"/>
          <p14:tracePt t="12862" x="4638675" y="3297238"/>
          <p14:tracePt t="12867" x="4638675" y="3305175"/>
          <p14:tracePt t="12871" x="4638675" y="3314700"/>
          <p14:tracePt t="12875" x="4638675" y="3322638"/>
          <p14:tracePt t="12879" x="4638675" y="3330575"/>
          <p14:tracePt t="12887" x="4638675" y="3340100"/>
          <p14:tracePt t="12891" x="4638675" y="3348038"/>
          <p14:tracePt t="12895" x="4638675" y="3355975"/>
          <p14:tracePt t="12903" x="4638675" y="3365500"/>
          <p14:tracePt t="12907" x="4638675" y="3373438"/>
          <p14:tracePt t="12915" x="4638675" y="3390900"/>
          <p14:tracePt t="12919" x="4646613" y="3398838"/>
          <p14:tracePt t="12929" x="4646613" y="3408363"/>
          <p14:tracePt t="12932" x="4646613" y="3416300"/>
          <p14:tracePt t="12934" x="4656138" y="3424238"/>
          <p14:tracePt t="12939" x="4664075" y="3433763"/>
          <p14:tracePt t="12943" x="4673600" y="3441700"/>
          <p14:tracePt t="12947" x="4673600" y="3449638"/>
          <p14:tracePt t="12955" x="4673600" y="3459163"/>
          <p14:tracePt t="12959" x="4681538" y="3467100"/>
          <p14:tracePt t="12966" x="4689475" y="3475038"/>
          <p14:tracePt t="12971" x="4689475" y="3484563"/>
          <p14:tracePt t="12975" x="4689475" y="3492500"/>
          <p14:tracePt t="12979" x="4699000" y="3492500"/>
          <p14:tracePt t="12982" x="4706938" y="3502025"/>
          <p14:tracePt t="12987" x="4714875" y="3509963"/>
          <p14:tracePt t="12997" x="4714875" y="3517900"/>
          <p14:tracePt t="12998" x="4724400" y="3527425"/>
          <p14:tracePt t="13002" x="4732338" y="3535363"/>
          <p14:tracePt t="13012" x="4740275" y="3543300"/>
          <p14:tracePt t="13018" x="4749800" y="3552825"/>
          <p14:tracePt t="13023" x="4757738" y="3552825"/>
          <p14:tracePt t="13028" x="4757738" y="3560763"/>
          <p14:tracePt t="13030" x="4765675" y="3568700"/>
          <p14:tracePt t="13034" x="4775200" y="3568700"/>
          <p14:tracePt t="13039" x="4775200" y="3578225"/>
          <p14:tracePt t="13043" x="4783138" y="3586163"/>
          <p14:tracePt t="13047" x="4791075" y="3594100"/>
          <p14:tracePt t="13050" x="4800600" y="3594100"/>
          <p14:tracePt t="13061" x="4808538" y="3603625"/>
          <p14:tracePt t="13062" x="4818063" y="3603625"/>
          <p14:tracePt t="13066" x="4818063" y="3611563"/>
          <p14:tracePt t="13071" x="4826000" y="3611563"/>
          <p14:tracePt t="13074" x="4843463" y="3611563"/>
          <p14:tracePt t="13079" x="4843463" y="3619500"/>
          <p14:tracePt t="13082" x="4859338" y="3629025"/>
          <p14:tracePt t="13087" x="4876800" y="3636963"/>
          <p14:tracePt t="13091" x="4884738" y="3646488"/>
          <p14:tracePt t="13095" x="4902200" y="3654425"/>
          <p14:tracePt t="13098" x="4910138" y="3654425"/>
          <p14:tracePt t="13103" x="4919663" y="3654425"/>
          <p14:tracePt t="13107" x="4935538" y="3662363"/>
          <p14:tracePt t="13112" x="4945063" y="3671888"/>
          <p14:tracePt t="13115" x="4953000" y="3671888"/>
          <p14:tracePt t="13119" x="4970463" y="3679825"/>
          <p14:tracePt t="13123" x="4978400" y="3679825"/>
          <p14:tracePt t="13130" x="4987925" y="3679825"/>
          <p14:tracePt t="13135" x="4995863" y="3679825"/>
          <p14:tracePt t="13138" x="4995863" y="3687763"/>
          <p14:tracePt t="13147" x="5003800" y="3687763"/>
          <p14:tracePt t="13150" x="5013325" y="3697288"/>
          <p14:tracePt t="13155" x="5021263" y="3697288"/>
          <p14:tracePt t="13163" x="5029200" y="3705225"/>
          <p14:tracePt t="13167" x="5038725" y="3705225"/>
          <p14:tracePt t="13175" x="5046663" y="3705225"/>
          <p14:tracePt t="13179" x="5054600" y="3705225"/>
          <p14:tracePt t="13183" x="5064125" y="3705225"/>
          <p14:tracePt t="13187" x="5072063" y="3713163"/>
          <p14:tracePt t="13191" x="5080000" y="3713163"/>
          <p14:tracePt t="13196" x="5089525" y="3722688"/>
          <p14:tracePt t="13199" x="5097463" y="3722688"/>
          <p14:tracePt t="13203" x="5106988" y="3722688"/>
          <p14:tracePt t="13207" x="5114925" y="3722688"/>
          <p14:tracePt t="13213" x="5122863" y="3722688"/>
          <p14:tracePt t="13215" x="5140325" y="3722688"/>
          <p14:tracePt t="13218" x="5148263" y="3722688"/>
          <p14:tracePt t="13223" x="5165725" y="3722688"/>
          <p14:tracePt t="13229" x="5173663" y="3722688"/>
          <p14:tracePt t="13230" x="5191125" y="3730625"/>
          <p14:tracePt t="13235" x="5199063" y="3730625"/>
          <p14:tracePt t="13239" x="5208588" y="3738563"/>
          <p14:tracePt t="13244" x="5216525" y="3738563"/>
          <p14:tracePt t="13247" x="5224463" y="3738563"/>
          <p14:tracePt t="13251" x="5233988" y="3738563"/>
          <p14:tracePt t="13255" x="5249863" y="3738563"/>
          <p14:tracePt t="13259" x="5259388" y="3738563"/>
          <p14:tracePt t="13266" x="5276850" y="3738563"/>
          <p14:tracePt t="13271" x="5284788" y="3738563"/>
          <p14:tracePt t="13275" x="5292725" y="3738563"/>
          <p14:tracePt t="13279" x="5302250" y="3738563"/>
          <p14:tracePt t="13287" x="5310188" y="3738563"/>
          <p14:tracePt t="13291" x="5318125" y="3738563"/>
          <p14:tracePt t="13296" x="5327650" y="3738563"/>
          <p14:tracePt t="13302" x="5335588" y="3738563"/>
          <p14:tracePt t="13307" x="5343525" y="3738563"/>
          <p14:tracePt t="13312" x="5353050" y="3738563"/>
          <p14:tracePt t="13314" x="5360988" y="3738563"/>
          <p14:tracePt t="13319" x="5368925" y="3738563"/>
          <p14:tracePt t="13329" x="5378450" y="3738563"/>
          <p14:tracePt t="13335" x="5394325" y="3738563"/>
          <p14:tracePt t="13347" x="5403850" y="3738563"/>
          <p14:tracePt t="13351" x="5411788" y="3738563"/>
          <p14:tracePt t="13359" x="5429250" y="3738563"/>
          <p14:tracePt t="13363" x="5437188" y="3738563"/>
          <p14:tracePt t="13367" x="5446713" y="3738563"/>
          <p14:tracePt t="13371" x="5454650" y="3730625"/>
          <p14:tracePt t="13379" x="5462588" y="3730625"/>
          <p14:tracePt t="13382" x="5462588" y="3722688"/>
          <p14:tracePt t="13391" x="5472113" y="3722688"/>
          <p14:tracePt t="13396" x="5480050" y="3722688"/>
          <p14:tracePt t="13407" x="5487988" y="3713163"/>
          <p14:tracePt t="13413" x="5497513" y="3713163"/>
          <p14:tracePt t="13415" x="5497513" y="3705225"/>
          <p14:tracePt t="13419" x="5505450" y="3705225"/>
          <p14:tracePt t="13435" x="5513388" y="3697288"/>
          <p14:tracePt t="13439" x="5522913" y="3697288"/>
          <p14:tracePt t="13451" x="5530850" y="3687763"/>
          <p14:tracePt t="13455" x="5538788" y="3679825"/>
          <p14:tracePt t="13459" x="5548313" y="3679825"/>
          <p14:tracePt t="13463" x="5548313" y="3662363"/>
          <p14:tracePt t="13467" x="5556250" y="3662363"/>
          <p14:tracePt t="13471" x="5565775" y="3646488"/>
          <p14:tracePt t="13475" x="5573713" y="3646488"/>
          <p14:tracePt t="13480" x="5573713" y="3636963"/>
          <p14:tracePt t="13482" x="5573713" y="3629025"/>
          <p14:tracePt t="13487" x="5581650" y="3619500"/>
          <p14:tracePt t="13491" x="5591175" y="3611563"/>
          <p14:tracePt t="13498" x="5591175" y="3603625"/>
          <p14:tracePt t="13507" x="5599113" y="3586163"/>
          <p14:tracePt t="13512" x="5607050" y="3568700"/>
          <p14:tracePt t="13515" x="5616575" y="3560763"/>
          <p14:tracePt t="13519" x="5616575" y="3552825"/>
          <p14:tracePt t="13523" x="5624513" y="3535363"/>
          <p14:tracePt t="13528" x="5632450" y="3527425"/>
          <p14:tracePt t="13530" x="5632450" y="3509963"/>
          <p14:tracePt t="13535" x="5632450" y="3492500"/>
          <p14:tracePt t="13543" x="5641975" y="3475038"/>
          <p14:tracePt t="13547" x="5641975" y="3459163"/>
          <p14:tracePt t="13551" x="5649913" y="3449638"/>
          <p14:tracePt t="13555" x="5649913" y="3441700"/>
          <p14:tracePt t="13559" x="5657850" y="3433763"/>
          <p14:tracePt t="13567" x="5657850" y="3424238"/>
          <p14:tracePt t="13571" x="5657850" y="3416300"/>
          <p14:tracePt t="13580" x="5667375" y="3416300"/>
          <p14:tracePt t="13582" x="5667375" y="3408363"/>
          <p14:tracePt t="13586" x="5667375" y="3398838"/>
          <p14:tracePt t="13591" x="5667375" y="3390900"/>
          <p14:tracePt t="13602" x="5667375" y="3382963"/>
          <p14:tracePt t="13607" x="5667375" y="3373438"/>
          <p14:tracePt t="13615" x="5667375" y="3365500"/>
          <p14:tracePt t="13619" x="5667375" y="3355975"/>
          <p14:tracePt t="13623" x="5667375" y="3348038"/>
          <p14:tracePt t="13635" x="5667375" y="3340100"/>
          <p14:tracePt t="13639" x="5667375" y="3330575"/>
          <p14:tracePt t="13651" x="5667375" y="3322638"/>
          <p14:tracePt t="13655" x="5667375" y="3314700"/>
          <p14:tracePt t="13659" x="5667375" y="3305175"/>
          <p14:tracePt t="13666" x="5667375" y="3297238"/>
          <p14:tracePt t="13670" x="5667375" y="3289300"/>
          <p14:tracePt t="13678" x="5667375" y="3279775"/>
          <p14:tracePt t="13684" x="5667375" y="3271838"/>
          <p14:tracePt t="13691" x="5667375" y="3263900"/>
          <p14:tracePt t="13703" x="5657850" y="3254375"/>
          <p14:tracePt t="13719" x="5657850" y="3246438"/>
          <p14:tracePt t="13731" x="5649913" y="3238500"/>
          <p14:tracePt t="13739" x="5649913" y="3228975"/>
          <p14:tracePt t="13747" x="5649913" y="3221038"/>
          <p14:tracePt t="13755" x="5641975" y="3221038"/>
          <p14:tracePt t="13763" x="5641975" y="3211513"/>
          <p14:tracePt t="13766" x="5632450" y="3203575"/>
          <p14:tracePt t="13780" x="5632450" y="3195638"/>
          <p14:tracePt t="13791" x="5624513" y="3186113"/>
          <p14:tracePt t="13799" x="5616575" y="3178175"/>
          <p14:tracePt t="13803" x="5607050" y="3178175"/>
          <p14:tracePt t="13813" x="5607050" y="3170238"/>
          <p14:tracePt t="13815" x="5607050" y="3160713"/>
          <p14:tracePt t="13823" x="5599113" y="3160713"/>
          <p14:tracePt t="13839" x="5591175" y="3152775"/>
          <p14:tracePt t="13851" x="5591175" y="3144838"/>
          <p14:tracePt t="14023" x="5581650" y="3144838"/>
          <p14:tracePt t="14031" x="5573713" y="3144838"/>
          <p14:tracePt t="14035" x="5565775" y="3144838"/>
          <p14:tracePt t="14039" x="5556250" y="3144838"/>
          <p14:tracePt t="14043" x="5548313" y="3144838"/>
          <p14:tracePt t="14047" x="5538788" y="3144838"/>
          <p14:tracePt t="14050" x="5522913" y="3144838"/>
          <p14:tracePt t="14055" x="5505450" y="3144838"/>
          <p14:tracePt t="14061" x="5497513" y="3144838"/>
          <p14:tracePt t="14063" x="5472113" y="3144838"/>
          <p14:tracePt t="14066" x="5462588" y="3144838"/>
          <p14:tracePt t="14070" x="5446713" y="3144838"/>
          <p14:tracePt t="14075" x="5429250" y="3144838"/>
          <p14:tracePt t="14079" x="5421313" y="3144838"/>
          <p14:tracePt t="14083" x="5403850" y="3144838"/>
          <p14:tracePt t="14087" x="5394325" y="3144838"/>
          <p14:tracePt t="14091" x="5386388" y="3144838"/>
          <p14:tracePt t="14095" x="5378450" y="3144838"/>
          <p14:tracePt t="14099" x="5368925" y="3144838"/>
          <p14:tracePt t="14107" x="5360988" y="3144838"/>
          <p14:tracePt t="14187" x="5353050" y="3144838"/>
          <p14:tracePt t="14203" x="5343525" y="3144838"/>
          <p14:tracePt t="14207" x="5335588" y="3144838"/>
          <p14:tracePt t="14215" x="5327650" y="3144838"/>
          <p14:tracePt t="14219" x="5318125" y="3144838"/>
          <p14:tracePt t="14223" x="5310188" y="3144838"/>
          <p14:tracePt t="14228" x="5302250" y="3144838"/>
          <p14:tracePt t="14231" x="5292725" y="3144838"/>
          <p14:tracePt t="14234" x="5284788" y="3144838"/>
          <p14:tracePt t="14239" x="5276850" y="3144838"/>
          <p14:tracePt t="14242" x="5259388" y="3144838"/>
          <p14:tracePt t="14251" x="5241925" y="3144838"/>
          <p14:tracePt t="14255" x="5233988" y="3144838"/>
          <p14:tracePt t="14275" x="5224463" y="3144838"/>
          <p14:tracePt t="14283" x="5216525" y="3144838"/>
          <p14:tracePt t="14303" x="5208588" y="3144838"/>
          <p14:tracePt t="14323" x="5199063" y="3144838"/>
          <p14:tracePt t="14334" x="5191125" y="3144838"/>
          <p14:tracePt t="14339" x="5183188" y="3144838"/>
          <p14:tracePt t="14347" x="5173663" y="3144838"/>
          <p14:tracePt t="14351" x="5173663" y="3152775"/>
          <p14:tracePt t="14355" x="5165725" y="3152775"/>
          <p14:tracePt t="14359" x="5157788" y="3152775"/>
          <p14:tracePt t="14367" x="5148263" y="3152775"/>
          <p14:tracePt t="14370" x="5132388" y="3152775"/>
          <p14:tracePt t="14379" x="5122863" y="3160713"/>
          <p14:tracePt t="14383" x="5114925" y="3170238"/>
          <p14:tracePt t="14387" x="5106988" y="3170238"/>
          <p14:tracePt t="14391" x="5097463" y="3170238"/>
          <p14:tracePt t="14396" x="5089525" y="3170238"/>
          <p14:tracePt t="14398" x="5080000" y="3178175"/>
          <p14:tracePt t="14403" x="5072063" y="3186113"/>
          <p14:tracePt t="14407" x="5054600" y="3186113"/>
          <p14:tracePt t="14412" x="5054600" y="3195638"/>
          <p14:tracePt t="14415" x="5046663" y="3195638"/>
          <p14:tracePt t="14418" x="5038725" y="3195638"/>
          <p14:tracePt t="14422" x="5038725" y="3203575"/>
          <p14:tracePt t="14429" x="5029200" y="3203575"/>
          <p14:tracePt t="14432" x="5021263" y="3211513"/>
          <p14:tracePt t="14434" x="5013325" y="3211513"/>
          <p14:tracePt t="14447" x="5003800" y="3221038"/>
          <p14:tracePt t="14455" x="4995863" y="3221038"/>
          <p14:tracePt t="14462" x="4995863" y="3228975"/>
          <p14:tracePt t="14467" x="4987925" y="3228975"/>
          <p14:tracePt t="14470" x="4987925" y="3238500"/>
          <p14:tracePt t="14474" x="4978400" y="3238500"/>
          <p14:tracePt t="14482" x="4978400" y="3246438"/>
          <p14:tracePt t="14487" x="4970463" y="3246438"/>
          <p14:tracePt t="14490" x="4962525" y="3254375"/>
          <p14:tracePt t="14497" x="4962525" y="3263900"/>
          <p14:tracePt t="14499" x="4953000" y="3263900"/>
          <p14:tracePt t="14502" x="4953000" y="3271838"/>
          <p14:tracePt t="14507" x="4953000" y="3279775"/>
          <p14:tracePt t="14512" x="4945063" y="3279775"/>
          <p14:tracePt t="14515" x="4945063" y="3289300"/>
          <p14:tracePt t="14518" x="4945063" y="3297238"/>
          <p14:tracePt t="14523" x="4935538" y="3297238"/>
          <p14:tracePt t="14528" x="4935538" y="3305175"/>
          <p14:tracePt t="14530" x="4935538" y="3314700"/>
          <p14:tracePt t="14534" x="4927600" y="3322638"/>
          <p14:tracePt t="14543" x="4927600" y="3330575"/>
          <p14:tracePt t="14550" x="4919663" y="3340100"/>
          <p14:tracePt t="14563" x="4910138" y="3340100"/>
          <p14:tracePt t="14570" x="4910138" y="3348038"/>
          <p14:tracePt t="14591" x="4910138" y="3355975"/>
          <p14:tracePt t="14630" x="4910138" y="3365500"/>
          <p14:tracePt t="14647" x="4910138" y="3373438"/>
          <p14:tracePt t="14651" x="4910138" y="3382963"/>
          <p14:tracePt t="14671" x="4910138" y="3390900"/>
          <p14:tracePt t="14675" x="4910138" y="3398838"/>
          <p14:tracePt t="14683" x="4910138" y="3408363"/>
          <p14:tracePt t="14698" x="4910138" y="3416300"/>
          <p14:tracePt t="14706" x="4910138" y="3424238"/>
          <p14:tracePt t="14728" x="4910138" y="3433763"/>
          <p14:tracePt t="14735" x="4910138" y="3441700"/>
          <p14:tracePt t="14747" x="4910138" y="3449638"/>
          <p14:tracePt t="14763" x="4910138" y="3459163"/>
          <p14:tracePt t="14771" x="4910138" y="3467100"/>
          <p14:tracePt t="14787" x="4910138" y="3475038"/>
          <p14:tracePt t="14795" x="4910138" y="3484563"/>
          <p14:tracePt t="14803" x="4910138" y="3492500"/>
          <p14:tracePt t="14828" x="4910138" y="3502025"/>
          <p14:tracePt t="14839" x="4910138" y="3509963"/>
          <p14:tracePt t="14863" x="4910138" y="3517900"/>
          <p14:tracePt t="14872" x="4910138" y="3527425"/>
          <p14:tracePt t="14879" x="4910138" y="3535363"/>
          <p14:tracePt t="14899" x="4910138" y="3543300"/>
          <p14:tracePt t="14907" x="4910138" y="3552825"/>
          <p14:tracePt t="14920" x="4910138" y="3560763"/>
          <p14:tracePt t="14929" x="4910138" y="3568700"/>
          <p14:tracePt t="14939" x="4910138" y="3578225"/>
          <p14:tracePt t="14947" x="4910138" y="3586163"/>
          <p14:tracePt t="14955" x="4910138" y="3594100"/>
          <p14:tracePt t="14963" x="4910138" y="3603625"/>
          <p14:tracePt t="14967" x="4910138" y="3611563"/>
          <p14:tracePt t="14983" x="4910138" y="3619500"/>
          <p14:tracePt t="14996" x="4910138" y="3629025"/>
          <p14:tracePt t="15006" x="4910138" y="3636963"/>
          <p14:tracePt t="15028" x="4919663" y="3646488"/>
          <p14:tracePt t="15034" x="4927600" y="3654425"/>
          <p14:tracePt t="15062" x="4927600" y="3662363"/>
          <p14:tracePt t="15071" x="4935538" y="3671888"/>
          <p14:tracePt t="15079" x="4945063" y="3679825"/>
          <p14:tracePt t="15107" x="4953000" y="3687763"/>
          <p14:tracePt t="15115" x="4962525" y="3697288"/>
          <p14:tracePt t="15131" x="4970463" y="3697288"/>
          <p14:tracePt t="15191" x="4970463" y="3705225"/>
          <p14:tracePt t="15199" x="4978400" y="3705225"/>
          <p14:tracePt t="15203" x="4987925" y="3713163"/>
          <p14:tracePt t="15213" x="4987925" y="3722688"/>
          <p14:tracePt t="15215" x="4995863" y="3722688"/>
          <p14:tracePt t="15219" x="5003800" y="3722688"/>
          <p14:tracePt t="15223" x="5003800" y="3730625"/>
          <p14:tracePt t="15229" x="5013325" y="3730625"/>
          <p14:tracePt t="15230" x="5021263" y="3738563"/>
          <p14:tracePt t="15235" x="5029200" y="3738563"/>
          <p14:tracePt t="15239" x="5038725" y="3738563"/>
          <p14:tracePt t="15245" x="5046663" y="3738563"/>
          <p14:tracePt t="15247" x="5054600" y="3738563"/>
          <p14:tracePt t="15255" x="5064125" y="3748088"/>
          <p14:tracePt t="15259" x="5072063" y="3748088"/>
          <p14:tracePt t="15262" x="5072063" y="3756025"/>
          <p14:tracePt t="15267" x="5080000" y="3756025"/>
          <p14:tracePt t="15271" x="5089525" y="3756025"/>
          <p14:tracePt t="15275" x="5097463" y="3763963"/>
          <p14:tracePt t="15279" x="5106988" y="3763963"/>
          <p14:tracePt t="15283" x="5114925" y="3763963"/>
          <p14:tracePt t="15287" x="5122863" y="3763963"/>
          <p14:tracePt t="15291" x="5122863" y="3773488"/>
          <p14:tracePt t="15295" x="5132388" y="3773488"/>
          <p14:tracePt t="15303" x="5140325" y="3773488"/>
          <p14:tracePt t="15312" x="5140325" y="3781425"/>
          <p14:tracePt t="15323" x="5148263" y="3781425"/>
          <p14:tracePt t="15328" x="5157788" y="3781425"/>
          <p14:tracePt t="15340" x="5165725" y="3781425"/>
          <p14:tracePt t="15347" x="5173663" y="3781425"/>
          <p14:tracePt t="15355" x="5183188" y="3781425"/>
          <p14:tracePt t="15371" x="5191125" y="3781425"/>
          <p14:tracePt t="15375" x="5199063" y="3790950"/>
          <p14:tracePt t="15383" x="5208588" y="3790950"/>
          <p14:tracePt t="15387" x="5224463" y="3790950"/>
          <p14:tracePt t="15395" x="5241925" y="3790950"/>
          <p14:tracePt t="15398" x="5249863" y="3790950"/>
          <p14:tracePt t="15402" x="5259388" y="3790950"/>
          <p14:tracePt t="15407" x="5267325" y="3790950"/>
          <p14:tracePt t="15412" x="5276850" y="3790950"/>
          <p14:tracePt t="15415" x="5276850" y="3798888"/>
          <p14:tracePt t="15418" x="5292725" y="3798888"/>
          <p14:tracePt t="15429" x="5302250" y="3798888"/>
          <p14:tracePt t="15431" x="5310188" y="3798888"/>
          <p14:tracePt t="15434" x="5318125" y="3798888"/>
          <p14:tracePt t="15450" x="5327650" y="3798888"/>
          <p14:tracePt t="15455" x="5335588" y="3798888"/>
          <p14:tracePt t="15523" x="5343525" y="3798888"/>
          <p14:tracePt t="15530" x="5353050" y="3798888"/>
          <p14:tracePt t="15539" x="5360988" y="3798888"/>
          <p14:tracePt t="15551" x="5368925" y="3798888"/>
          <p14:tracePt t="15559" x="5378450" y="3798888"/>
          <p14:tracePt t="15566" x="5386388" y="3798888"/>
          <p14:tracePt t="15575" x="5394325" y="3798888"/>
          <p14:tracePt t="15579" x="5403850" y="3798888"/>
          <p14:tracePt t="15591" x="5411788" y="3798888"/>
          <p14:tracePt t="15599" x="5421313" y="3798888"/>
          <p14:tracePt t="16615" x="5429250" y="3798888"/>
          <p14:tracePt t="16623" x="5437188" y="3790950"/>
          <p14:tracePt t="16627" x="5446713" y="3790950"/>
          <p14:tracePt t="16647" x="5454650" y="3781425"/>
          <p14:tracePt t="16655" x="5462588" y="3781425"/>
          <p14:tracePt t="17011" x="5462588" y="3773488"/>
          <p14:tracePt t="18991" x="5462588" y="3763963"/>
          <p14:tracePt t="19003" x="5472113" y="3763963"/>
          <p14:tracePt t="19007" x="5480050" y="3763963"/>
          <p14:tracePt t="19011" x="5487988" y="3763963"/>
          <p14:tracePt t="19019" x="5497513" y="3763963"/>
          <p14:tracePt t="19023" x="5505450" y="3773488"/>
          <p14:tracePt t="19027" x="5505450" y="3781425"/>
          <p14:tracePt t="19032" x="5513388" y="3781425"/>
          <p14:tracePt t="19034" x="5522913" y="3790950"/>
          <p14:tracePt t="19039" x="5530850" y="3798888"/>
          <p14:tracePt t="19043" x="5548313" y="3798888"/>
          <p14:tracePt t="19047" x="5556250" y="3806825"/>
          <p14:tracePt t="19051" x="5565775" y="3806825"/>
          <p14:tracePt t="19055" x="5581650" y="3816350"/>
          <p14:tracePt t="19066" x="5599113" y="3824288"/>
          <p14:tracePt t="19067" x="5616575" y="3832225"/>
          <p14:tracePt t="19071" x="5632450" y="3841750"/>
          <p14:tracePt t="19075" x="5641975" y="3841750"/>
          <p14:tracePt t="19079" x="5649913" y="3841750"/>
          <p14:tracePt t="19082" x="5657850" y="3849688"/>
          <p14:tracePt t="19087" x="5667375" y="3849688"/>
          <p14:tracePt t="19090" x="5675313" y="3857625"/>
          <p14:tracePt t="19094" x="5683250" y="3857625"/>
          <p14:tracePt t="19099" x="5692775" y="3867150"/>
          <p14:tracePt t="19103" x="5700713" y="3867150"/>
          <p14:tracePt t="19106" x="5708650" y="3867150"/>
          <p14:tracePt t="19118" x="5718175" y="3875088"/>
          <p14:tracePt t="19123" x="5726113" y="3875088"/>
          <p14:tracePt t="19127" x="5735638" y="3875088"/>
          <p14:tracePt t="19133" x="5743575" y="3875088"/>
          <p14:tracePt t="19135" x="5751513" y="3875088"/>
          <p14:tracePt t="19138" x="5761038" y="3883025"/>
          <p14:tracePt t="19143" x="5768975" y="3883025"/>
          <p14:tracePt t="19147" x="5776913" y="3892550"/>
          <p14:tracePt t="19151" x="5786438" y="3892550"/>
          <p14:tracePt t="19154" x="5802313" y="3892550"/>
          <p14:tracePt t="19159" x="5811838" y="3892550"/>
          <p14:tracePt t="19163" x="5819775" y="3892550"/>
          <p14:tracePt t="19167" x="5827713" y="3892550"/>
          <p14:tracePt t="19170" x="5845175" y="3892550"/>
          <p14:tracePt t="19175" x="5862638" y="3892550"/>
          <p14:tracePt t="19179" x="5870575" y="3892550"/>
          <p14:tracePt t="19183" x="5888038" y="3892550"/>
          <p14:tracePt t="19186" x="5913438" y="3892550"/>
          <p14:tracePt t="19190" x="5921375" y="3892550"/>
          <p14:tracePt t="19195" x="5938838" y="3892550"/>
          <p14:tracePt t="19199" x="5964238" y="3892550"/>
          <p14:tracePt t="19202" x="5972175" y="3892550"/>
          <p14:tracePt t="19206" x="5997575" y="3892550"/>
          <p14:tracePt t="19211" x="6015038" y="3892550"/>
          <p14:tracePt t="19216" x="6040438" y="3892550"/>
          <p14:tracePt t="19219" x="6065838" y="3892550"/>
          <p14:tracePt t="19222" x="6083300" y="3892550"/>
          <p14:tracePt t="19227" x="6108700" y="3892550"/>
          <p14:tracePt t="19232" x="6126163" y="3892550"/>
          <p14:tracePt t="19235" x="6142038" y="3892550"/>
          <p14:tracePt t="19238" x="6167438" y="3892550"/>
          <p14:tracePt t="19243" x="6194425" y="3892550"/>
          <p14:tracePt t="19246" x="6210300" y="3892550"/>
          <p14:tracePt t="19250" x="6235700" y="3892550"/>
          <p14:tracePt t="19254" x="6253163" y="3892550"/>
          <p14:tracePt t="19258" x="6270625" y="3892550"/>
          <p14:tracePt t="19263" x="6286500" y="3892550"/>
          <p14:tracePt t="19267" x="6303963" y="3892550"/>
          <p14:tracePt t="19270" x="6303963" y="3883025"/>
          <p14:tracePt t="19275" x="6321425" y="3875088"/>
          <p14:tracePt t="19279" x="6329363" y="3875088"/>
          <p14:tracePt t="19283" x="6338888" y="3867150"/>
          <p14:tracePt t="19286" x="6346825" y="3867150"/>
          <p14:tracePt t="19290" x="6364288" y="3867150"/>
          <p14:tracePt t="19295" x="6364288" y="3857625"/>
          <p14:tracePt t="19299" x="6372225" y="3849688"/>
          <p14:tracePt t="19303" x="6389688" y="3841750"/>
          <p14:tracePt t="19317" x="6397625" y="3832225"/>
          <p14:tracePt t="19319" x="6405563" y="3832225"/>
          <p14:tracePt t="19323" x="6405563" y="3824288"/>
          <p14:tracePt t="19327" x="6415088" y="3824288"/>
          <p14:tracePt t="19332" x="6423025" y="3816350"/>
          <p14:tracePt t="19335" x="6430963" y="3806825"/>
          <p14:tracePt t="19339" x="6440488" y="3798888"/>
          <p14:tracePt t="19343" x="6456363" y="3798888"/>
          <p14:tracePt t="19347" x="6456363" y="3790950"/>
          <p14:tracePt t="19351" x="6473825" y="3790950"/>
          <p14:tracePt t="19355" x="6483350" y="3781425"/>
          <p14:tracePt t="19359" x="6491288" y="3773488"/>
          <p14:tracePt t="19363" x="6508750" y="3773488"/>
          <p14:tracePt t="19367" x="6534150" y="3756025"/>
          <p14:tracePt t="19371" x="6542088" y="3748088"/>
          <p14:tracePt t="19375" x="6559550" y="3738563"/>
          <p14:tracePt t="19379" x="6575425" y="3730625"/>
          <p14:tracePt t="19384" x="6592888" y="3722688"/>
          <p14:tracePt t="19387" x="6600825" y="3713163"/>
          <p14:tracePt t="19391" x="6618288" y="3705225"/>
          <p14:tracePt t="19395" x="6626225" y="3697288"/>
          <p14:tracePt t="19403" x="6635750" y="3687763"/>
          <p14:tracePt t="19407" x="6643688" y="3687763"/>
          <p14:tracePt t="19411" x="6653213" y="3679825"/>
          <p14:tracePt t="19416" x="6661150" y="3671888"/>
          <p14:tracePt t="19419" x="6669088" y="3662363"/>
          <p14:tracePt t="19422" x="6678613" y="3662363"/>
          <p14:tracePt t="19427" x="6678613" y="3654425"/>
          <p14:tracePt t="19434" x="6686550" y="3646488"/>
          <p14:tracePt t="19439" x="6694488" y="3636963"/>
          <p14:tracePt t="19443" x="6694488" y="3629025"/>
          <p14:tracePt t="19447" x="6694488" y="3619500"/>
          <p14:tracePt t="19451" x="6694488" y="3611563"/>
          <p14:tracePt t="19454" x="6694488" y="3603625"/>
          <p14:tracePt t="19459" x="6694488" y="3594100"/>
          <p14:tracePt t="19463" x="6694488" y="3586163"/>
          <p14:tracePt t="19467" x="6694488" y="3578225"/>
          <p14:tracePt t="19470" x="6694488" y="3568700"/>
          <p14:tracePt t="19478" x="6694488" y="3560763"/>
          <p14:tracePt t="19482" x="6694488" y="3543300"/>
          <p14:tracePt t="19491" x="6694488" y="3535363"/>
          <p14:tracePt t="19495" x="6694488" y="3527425"/>
          <p14:tracePt t="19502" x="6694488" y="3509963"/>
          <p14:tracePt t="19506" x="6694488" y="3502025"/>
          <p14:tracePt t="19511" x="6694488" y="3492500"/>
          <p14:tracePt t="19516" x="6694488" y="3484563"/>
          <p14:tracePt t="19519" x="6694488" y="3475038"/>
          <p14:tracePt t="19522" x="6694488" y="3467100"/>
          <p14:tracePt t="19526" x="6694488" y="3459163"/>
          <p14:tracePt t="19533" x="6686550" y="3449638"/>
          <p14:tracePt t="19539" x="6686550" y="3441700"/>
          <p14:tracePt t="19543" x="6678613" y="3433763"/>
          <p14:tracePt t="19551" x="6669088" y="3424238"/>
          <p14:tracePt t="19554" x="6661150" y="3408363"/>
          <p14:tracePt t="19563" x="6653213" y="3390900"/>
          <p14:tracePt t="19567" x="6643688" y="3382963"/>
          <p14:tracePt t="19575" x="6643688" y="3365500"/>
          <p14:tracePt t="19579" x="6635750" y="3355975"/>
          <p14:tracePt t="19584" x="6626225" y="3355975"/>
          <p14:tracePt t="19586" x="6618288" y="3340100"/>
          <p14:tracePt t="19590" x="6610350" y="3330575"/>
          <p14:tracePt t="19595" x="6600825" y="3330575"/>
          <p14:tracePt t="19599" x="6592888" y="3322638"/>
          <p14:tracePt t="19603" x="6584950" y="3305175"/>
          <p14:tracePt t="19607" x="6575425" y="3297238"/>
          <p14:tracePt t="19611" x="6567488" y="3289300"/>
          <p14:tracePt t="19615" x="6559550" y="3279775"/>
          <p14:tracePt t="19619" x="6550025" y="3263900"/>
          <p14:tracePt t="19623" x="6542088" y="3263900"/>
          <p14:tracePt t="19626" x="6534150" y="3246438"/>
          <p14:tracePt t="19632" x="6516688" y="3238500"/>
          <p14:tracePt t="19634" x="6508750" y="3228975"/>
          <p14:tracePt t="19639" x="6499225" y="3228975"/>
          <p14:tracePt t="19643" x="6483350" y="3221038"/>
          <p14:tracePt t="19647" x="6473825" y="3211513"/>
          <p14:tracePt t="19651" x="6465888" y="3203575"/>
          <p14:tracePt t="19655" x="6448425" y="3195638"/>
          <p14:tracePt t="19659" x="6440488" y="3195638"/>
          <p14:tracePt t="19667" x="6423025" y="3186113"/>
          <p14:tracePt t="19671" x="6415088" y="3186113"/>
          <p14:tracePt t="19675" x="6405563" y="3178175"/>
          <p14:tracePt t="19679" x="6389688" y="3178175"/>
          <p14:tracePt t="19683" x="6389688" y="3170238"/>
          <p14:tracePt t="19687" x="6372225" y="3170238"/>
          <p14:tracePt t="19691" x="6364288" y="3170238"/>
          <p14:tracePt t="19695" x="6354763" y="3160713"/>
          <p14:tracePt t="19699" x="6338888" y="3152775"/>
          <p14:tracePt t="19702" x="6321425" y="3152775"/>
          <p14:tracePt t="19707" x="6311900" y="3144838"/>
          <p14:tracePt t="19711" x="6296025" y="3144838"/>
          <p14:tracePt t="19716" x="6270625" y="3135313"/>
          <p14:tracePt t="19718" x="6261100" y="3127375"/>
          <p14:tracePt t="19723" x="6235700" y="3127375"/>
          <p14:tracePt t="19727" x="6219825" y="3127375"/>
          <p14:tracePt t="19733" x="6210300" y="3127375"/>
          <p14:tracePt t="19734" x="6184900" y="3127375"/>
          <p14:tracePt t="19739" x="6167438" y="3127375"/>
          <p14:tracePt t="19743" x="6151563" y="3119438"/>
          <p14:tracePt t="19747" x="6134100" y="3119438"/>
          <p14:tracePt t="19751" x="6108700" y="3119438"/>
          <p14:tracePt t="19755" x="6100763" y="3119438"/>
          <p14:tracePt t="19759" x="6083300" y="3119438"/>
          <p14:tracePt t="19762" x="6065838" y="3119438"/>
          <p14:tracePt t="19767" x="6049963" y="3119438"/>
          <p14:tracePt t="19771" x="6032500" y="3119438"/>
          <p14:tracePt t="19775" x="6024563" y="3119438"/>
          <p14:tracePt t="19779" x="5997575" y="3119438"/>
          <p14:tracePt t="19783" x="5989638" y="3119438"/>
          <p14:tracePt t="19786" x="5972175" y="3119438"/>
          <p14:tracePt t="19791" x="5956300" y="3119438"/>
          <p14:tracePt t="19795" x="5946775" y="3119438"/>
          <p14:tracePt t="19799" x="5930900" y="3119438"/>
          <p14:tracePt t="19803" x="5921375" y="3119438"/>
          <p14:tracePt t="19807" x="5905500" y="3119438"/>
          <p14:tracePt t="19811" x="5888038" y="3119438"/>
          <p14:tracePt t="19816" x="5880100" y="3119438"/>
          <p14:tracePt t="19819" x="5862638" y="3119438"/>
          <p14:tracePt t="19823" x="5853113" y="3119438"/>
          <p14:tracePt t="19826" x="5837238" y="3119438"/>
          <p14:tracePt t="19832" x="5819775" y="3119438"/>
          <p14:tracePt t="19839" x="5802313" y="3119438"/>
          <p14:tracePt t="19843" x="5786438" y="3119438"/>
          <p14:tracePt t="19851" x="5768975" y="3119438"/>
          <p14:tracePt t="19859" x="5761038" y="3119438"/>
          <p14:tracePt t="19863" x="5743575" y="3119438"/>
          <p14:tracePt t="19870" x="5726113" y="3119438"/>
          <p14:tracePt t="19875" x="5718175" y="3127375"/>
          <p14:tracePt t="19879" x="5718175" y="3135313"/>
          <p14:tracePt t="19883" x="5708650" y="3135313"/>
          <p14:tracePt t="19886" x="5700713" y="3144838"/>
          <p14:tracePt t="19891" x="5692775" y="3160713"/>
          <p14:tracePt t="19895" x="5675313" y="3160713"/>
          <p14:tracePt t="19900" x="5667375" y="3170238"/>
          <p14:tracePt t="19902" x="5657850" y="3178175"/>
          <p14:tracePt t="19907" x="5649913" y="3186113"/>
          <p14:tracePt t="19911" x="5641975" y="3195638"/>
          <p14:tracePt t="19916" x="5624513" y="3203575"/>
          <p14:tracePt t="19918" x="5616575" y="3211513"/>
          <p14:tracePt t="19922" x="5607050" y="3228975"/>
          <p14:tracePt t="19927" x="5599113" y="3228975"/>
          <p14:tracePt t="19932" x="5591175" y="3238500"/>
          <p14:tracePt t="19935" x="5591175" y="3246438"/>
          <p14:tracePt t="19939" x="5581650" y="3246438"/>
          <p14:tracePt t="19943" x="5573713" y="3254375"/>
          <p14:tracePt t="19947" x="5573713" y="3263900"/>
          <p14:tracePt t="19949" x="5565775" y="3271838"/>
          <p14:tracePt t="19955" x="5565775" y="3279775"/>
          <p14:tracePt t="19957" x="5565775" y="3289300"/>
          <p14:tracePt t="19961" x="5556250" y="3297238"/>
          <p14:tracePt t="19966" x="5556250" y="3305175"/>
          <p14:tracePt t="19968" x="5556250" y="3314700"/>
          <p14:tracePt t="19973" x="5556250" y="3322638"/>
          <p14:tracePt t="19976" x="5548313" y="3322638"/>
          <p14:tracePt t="19982" x="5548313" y="3330575"/>
          <p14:tracePt t="19984" x="5538788" y="3348038"/>
          <p14:tracePt t="19994" x="5538788" y="3355975"/>
          <p14:tracePt t="19997" x="5538788" y="3365500"/>
          <p14:tracePt t="20005" x="5538788" y="3373438"/>
          <p14:tracePt t="20009" x="5538788" y="3382963"/>
          <p14:tracePt t="20013" x="5538788" y="3390900"/>
          <p14:tracePt t="20017" x="5530850" y="3390900"/>
          <p14:tracePt t="20021" x="5530850" y="3398838"/>
          <p14:tracePt t="20025" x="5522913" y="3408363"/>
          <p14:tracePt t="20032" x="5522913" y="3416300"/>
          <p14:tracePt t="20036" x="5522913" y="3424238"/>
          <p14:tracePt t="20040" x="5522913" y="3433763"/>
          <p14:tracePt t="20049" x="5522913" y="3441700"/>
          <p14:tracePt t="20052" x="5522913" y="3449638"/>
          <p14:tracePt t="20057" x="5522913" y="3459163"/>
          <p14:tracePt t="20066" x="5522913" y="3475038"/>
          <p14:tracePt t="20072" x="5522913" y="3492500"/>
          <p14:tracePt t="20077" x="5522913" y="3502025"/>
          <p14:tracePt t="20085" x="5522913" y="3509963"/>
          <p14:tracePt t="20088" x="5522913" y="3517900"/>
          <p14:tracePt t="20093" x="5522913" y="3527425"/>
          <p14:tracePt t="20097" x="5522913" y="3535363"/>
          <p14:tracePt t="20100" x="5522913" y="3543300"/>
          <p14:tracePt t="20104" x="5522913" y="3552825"/>
          <p14:tracePt t="20109" x="5522913" y="3568700"/>
          <p14:tracePt t="20117" x="5522913" y="3578225"/>
          <p14:tracePt t="20120" x="5522913" y="3586163"/>
          <p14:tracePt t="20125" x="5530850" y="3586163"/>
          <p14:tracePt t="20129" x="5530850" y="3594100"/>
          <p14:tracePt t="20133" x="5530850" y="3603625"/>
          <p14:tracePt t="20136" x="5538788" y="3603625"/>
          <p14:tracePt t="20140" x="5538788" y="3611563"/>
          <p14:tracePt t="20145" x="5548313" y="3611563"/>
          <p14:tracePt t="20150" x="5556250" y="3619500"/>
          <p14:tracePt t="20152" x="5556250" y="3629025"/>
          <p14:tracePt t="20161" x="5556250" y="3636963"/>
          <p14:tracePt t="20166" x="5565775" y="3646488"/>
          <p14:tracePt t="20173" x="5573713" y="3654425"/>
          <p14:tracePt t="20185" x="5581650" y="3662363"/>
          <p14:tracePt t="20193" x="5591175" y="3671888"/>
          <p14:tracePt t="20205" x="5599113" y="3679825"/>
          <p14:tracePt t="20218" x="5599113" y="3687763"/>
          <p14:tracePt t="20225" x="5607050" y="3697288"/>
          <p14:tracePt t="20246" x="5607050" y="3705225"/>
          <p14:tracePt t="20249" x="5607050" y="3713163"/>
          <p14:tracePt t="20257" x="5616575" y="3713163"/>
          <p14:tracePt t="20266" x="5616575" y="3722688"/>
          <p14:tracePt t="20269" x="5624513" y="3730625"/>
          <p14:tracePt t="20273" x="5624513" y="3738563"/>
          <p14:tracePt t="20277" x="5632450" y="3738563"/>
          <p14:tracePt t="20283" x="5641975" y="3738563"/>
          <p14:tracePt t="20285" x="5641975" y="3748088"/>
          <p14:tracePt t="20289" x="5641975" y="3756025"/>
          <p14:tracePt t="20293" x="5649913" y="3763963"/>
          <p14:tracePt t="20297" x="5657850" y="3773488"/>
          <p14:tracePt t="20301" x="5657850" y="3781425"/>
          <p14:tracePt t="20305" x="5667375" y="3781425"/>
          <p14:tracePt t="20309" x="5675313" y="3790950"/>
          <p14:tracePt t="20313" x="5683250" y="3798888"/>
          <p14:tracePt t="20316" x="5683250" y="3806825"/>
          <p14:tracePt t="20320" x="5692775" y="3806825"/>
          <p14:tracePt t="20325" x="5708650" y="3816350"/>
          <p14:tracePt t="20329" x="5708650" y="3824288"/>
          <p14:tracePt t="20332" x="5726113" y="3832225"/>
          <p14:tracePt t="20337" x="5735638" y="3832225"/>
          <p14:tracePt t="20341" x="5743575" y="3841750"/>
          <p14:tracePt t="20345" x="5751513" y="3849688"/>
          <p14:tracePt t="20349" x="5761038" y="3849688"/>
          <p14:tracePt t="20352" x="5768975" y="3857625"/>
          <p14:tracePt t="20357" x="5776913" y="3857625"/>
          <p14:tracePt t="20361" x="5786438" y="3857625"/>
          <p14:tracePt t="20366" x="5794375" y="3867150"/>
          <p14:tracePt t="20369" x="5802313" y="3867150"/>
          <p14:tracePt t="20373" x="5811838" y="3867150"/>
          <p14:tracePt t="20377" x="5827713" y="3875088"/>
          <p14:tracePt t="20382" x="5837238" y="3875088"/>
          <p14:tracePt t="20385" x="5845175" y="3875088"/>
          <p14:tracePt t="20389" x="5862638" y="3875088"/>
          <p14:tracePt t="20393" x="5880100" y="3883025"/>
          <p14:tracePt t="20397" x="5888038" y="3883025"/>
          <p14:tracePt t="20401" x="5905500" y="3892550"/>
          <p14:tracePt t="20405" x="5913438" y="3892550"/>
          <p14:tracePt t="20409" x="5921375" y="3892550"/>
          <p14:tracePt t="20413" x="5938838" y="3892550"/>
          <p14:tracePt t="20417" x="5946775" y="3892550"/>
          <p14:tracePt t="20421" x="5964238" y="3892550"/>
          <p14:tracePt t="20425" x="5981700" y="3892550"/>
          <p14:tracePt t="20429" x="5989638" y="3892550"/>
          <p14:tracePt t="20433" x="5997575" y="3892550"/>
          <p14:tracePt t="20436" x="6007100" y="3892550"/>
          <p14:tracePt t="20444" x="6015038" y="3892550"/>
          <p14:tracePt t="20449" x="6024563" y="3892550"/>
          <p14:tracePt t="20457" x="6032500" y="3892550"/>
          <p14:tracePt t="20461" x="6040438" y="3892550"/>
          <p14:tracePt t="20466" x="6049963" y="3892550"/>
          <p14:tracePt t="20477" x="6057900" y="3892550"/>
          <p14:tracePt t="20485" x="6065838" y="3892550"/>
          <p14:tracePt t="20728" x="6075363" y="3892550"/>
          <p14:tracePt t="20732" x="6083300" y="3892550"/>
          <p14:tracePt t="20736" x="6091238" y="3892550"/>
          <p14:tracePt t="20744" x="6100763" y="3892550"/>
          <p14:tracePt t="20753" x="6108700" y="3892550"/>
          <p14:tracePt t="20777" x="6116638" y="3892550"/>
          <p14:tracePt t="21109" x="6126163" y="3892550"/>
          <p14:tracePt t="21117" x="6134100" y="3892550"/>
          <p14:tracePt t="21145" x="6142038" y="3892550"/>
          <p14:tracePt t="21682" x="6151563" y="3892550"/>
          <p14:tracePt t="21693" x="6159500" y="3892550"/>
          <p14:tracePt t="21697" x="6167438" y="3892550"/>
          <p14:tracePt t="21701" x="6176963" y="3892550"/>
          <p14:tracePt t="21722" x="6184900" y="3892550"/>
          <p14:tracePt t="21729" x="6194425" y="3892550"/>
          <p14:tracePt t="22137" x="6202363" y="3892550"/>
          <p14:tracePt t="22141" x="6219825" y="3892550"/>
          <p14:tracePt t="22149" x="6227763" y="3892550"/>
          <p14:tracePt t="22153" x="6245225" y="3892550"/>
          <p14:tracePt t="22163" x="6253163" y="3892550"/>
          <p14:tracePt t="22165" x="6261100" y="3892550"/>
          <p14:tracePt t="22177" x="6270625" y="3892550"/>
          <p14:tracePt t="22182" x="6278563" y="3883025"/>
          <p14:tracePt t="22184" x="6286500" y="3883025"/>
          <p14:tracePt t="22193" x="6296025" y="3883025"/>
          <p14:tracePt t="22196" x="6296025" y="3875088"/>
          <p14:tracePt t="22205" x="6303963" y="3867150"/>
          <p14:tracePt t="22214" x="6311900" y="3857625"/>
          <p14:tracePt t="22217" x="6321425" y="3857625"/>
          <p14:tracePt t="22221" x="6329363" y="3857625"/>
          <p14:tracePt t="22225" x="6329363" y="3849688"/>
          <p14:tracePt t="22229" x="6338888" y="3841750"/>
          <p14:tracePt t="22233" x="6346825" y="3841750"/>
          <p14:tracePt t="22237" x="6346825" y="3832225"/>
          <p14:tracePt t="22241" x="6346825" y="3824288"/>
          <p14:tracePt t="22246" x="6354763" y="3816350"/>
          <p14:tracePt t="22249" x="6364288" y="3816350"/>
          <p14:tracePt t="22253" x="6372225" y="3798888"/>
          <p14:tracePt t="22257" x="6372225" y="3790950"/>
          <p14:tracePt t="22264" x="6380163" y="3773488"/>
          <p14:tracePt t="22269" x="6380163" y="3763963"/>
          <p14:tracePt t="22277" x="6389688" y="3748088"/>
          <p14:tracePt t="22281" x="6397625" y="3738563"/>
          <p14:tracePt t="22285" x="6397625" y="3730625"/>
          <p14:tracePt t="22289" x="6397625" y="3713163"/>
          <p14:tracePt t="22293" x="6397625" y="3705225"/>
          <p14:tracePt t="22297" x="6405563" y="3687763"/>
          <p14:tracePt t="22301" x="6405563" y="3671888"/>
          <p14:tracePt t="22305" x="6415088" y="3662363"/>
          <p14:tracePt t="22309" x="6423025" y="3646488"/>
          <p14:tracePt t="22313" x="6430963" y="3629025"/>
          <p14:tracePt t="22316" x="6440488" y="3611563"/>
          <p14:tracePt t="22321" x="6440488" y="3603625"/>
          <p14:tracePt t="22325" x="6440488" y="3594100"/>
          <p14:tracePt t="22330" x="6448425" y="3586163"/>
          <p14:tracePt t="22332" x="6456363" y="3578225"/>
          <p14:tracePt t="22337" x="6456363" y="3568700"/>
          <p14:tracePt t="22341" x="6465888" y="3560763"/>
          <p14:tracePt t="22349" x="6465888" y="3552825"/>
          <p14:tracePt t="22353" x="6465888" y="3543300"/>
          <p14:tracePt t="22357" x="6465888" y="3535363"/>
          <p14:tracePt t="22365" x="6465888" y="3517900"/>
          <p14:tracePt t="22373" x="6473825" y="3502025"/>
          <p14:tracePt t="22377" x="6473825" y="3484563"/>
          <p14:tracePt t="22381" x="6483350" y="3484563"/>
          <p14:tracePt t="22384" x="6483350" y="3467100"/>
          <p14:tracePt t="22388" x="6483350" y="3459163"/>
          <p14:tracePt t="22393" x="6483350" y="3449638"/>
          <p14:tracePt t="22397" x="6483350" y="3433763"/>
          <p14:tracePt t="22400" x="6483350" y="3424238"/>
          <p14:tracePt t="22405" x="6491288" y="3408363"/>
          <p14:tracePt t="22409" x="6491288" y="3390900"/>
          <p14:tracePt t="22412" x="6499225" y="3382963"/>
          <p14:tracePt t="22416" x="6508750" y="3355975"/>
          <p14:tracePt t="22420" x="6508750" y="3340100"/>
          <p14:tracePt t="22425" x="6508750" y="3322638"/>
          <p14:tracePt t="22429" x="6508750" y="3297238"/>
          <p14:tracePt t="22432" x="6516688" y="3271838"/>
          <p14:tracePt t="22437" x="6516688" y="3254375"/>
          <p14:tracePt t="22441" x="6524625" y="3238500"/>
          <p14:tracePt t="22447" x="6534150" y="3221038"/>
          <p14:tracePt t="22448" x="6542088" y="3203575"/>
          <p14:tracePt t="22452" x="6542088" y="3195638"/>
          <p14:tracePt t="22457" x="6550025" y="3178175"/>
          <p14:tracePt t="22464" x="6550025" y="3170238"/>
          <p14:tracePt t="22465" x="6550025" y="3160713"/>
          <p14:tracePt t="22468" x="6559550" y="3144838"/>
          <p14:tracePt t="22477" x="6559550" y="3135313"/>
          <p14:tracePt t="22481" x="6567488" y="3127375"/>
          <p14:tracePt t="22489" x="6567488" y="3119438"/>
          <p14:tracePt t="22505" x="6567488" y="3109913"/>
          <p14:tracePt t="22517" x="6567488" y="3101975"/>
          <p14:tracePt t="22525" x="6575425" y="3101975"/>
          <p14:tracePt t="22529" x="6575425" y="3094038"/>
          <p14:tracePt t="22537" x="6575425" y="3084513"/>
          <p14:tracePt t="22541" x="6584950" y="3076575"/>
          <p14:tracePt t="22558" x="6584950" y="3067050"/>
          <p14:tracePt t="22563" x="6592888" y="3059113"/>
          <p14:tracePt t="22569" x="6600825" y="3041650"/>
          <p14:tracePt t="22573" x="6600825" y="3033713"/>
          <p14:tracePt t="22577" x="6610350" y="3025775"/>
          <p14:tracePt t="22581" x="6618288" y="3008313"/>
          <p14:tracePt t="22585" x="6626225" y="2990850"/>
          <p14:tracePt t="22589" x="6635750" y="2982913"/>
          <p14:tracePt t="22593" x="6643688" y="2965450"/>
          <p14:tracePt t="22597" x="6643688" y="2940050"/>
          <p14:tracePt t="22601" x="6643688" y="2932113"/>
          <p14:tracePt t="22605" x="6653213" y="2914650"/>
          <p14:tracePt t="22609" x="6661150" y="2889250"/>
          <p14:tracePt t="22613" x="6669088" y="2863850"/>
          <p14:tracePt t="22617" x="6669088" y="2855913"/>
          <p14:tracePt t="22621" x="6678613" y="2838450"/>
          <p14:tracePt t="22625" x="6678613" y="2820988"/>
          <p14:tracePt t="22629" x="6686550" y="2813050"/>
          <p14:tracePt t="22632" x="6694488" y="2795588"/>
          <p14:tracePt t="22637" x="6694488" y="2778125"/>
          <p14:tracePt t="22641" x="6704013" y="2770188"/>
          <p14:tracePt t="22646" x="6704013" y="2752725"/>
          <p14:tracePt t="22649" x="6704013" y="2736850"/>
          <p14:tracePt t="22652" x="6711950" y="2719388"/>
          <p14:tracePt t="22657" x="6711950" y="2701925"/>
          <p14:tracePt t="22662" x="6711950" y="2686050"/>
          <p14:tracePt t="22665" x="6719888" y="2676525"/>
          <p14:tracePt t="22669" x="6729413" y="2660650"/>
          <p14:tracePt t="22673" x="6729413" y="2643188"/>
          <p14:tracePt t="22679" x="6737350" y="2633663"/>
          <p14:tracePt t="22681" x="6737350" y="2617788"/>
          <p14:tracePt t="22684" x="6737350" y="2608263"/>
          <p14:tracePt t="22689" x="6737350" y="2592388"/>
          <p14:tracePt t="22692" x="6737350" y="2582863"/>
          <p14:tracePt t="22696" x="6737350" y="2566988"/>
          <p14:tracePt t="22701" x="6737350" y="2549525"/>
          <p14:tracePt t="22705" x="6737350" y="2532063"/>
          <p14:tracePt t="22709" x="6737350" y="2506663"/>
          <p14:tracePt t="22713" x="6737350" y="2481263"/>
          <p14:tracePt t="22717" x="6737350" y="2463800"/>
          <p14:tracePt t="22721" x="6737350" y="2438400"/>
          <p14:tracePt t="22725" x="6737350" y="2397125"/>
          <p14:tracePt t="22729" x="6737350" y="2362200"/>
          <p14:tracePt t="22733" x="6737350" y="2328863"/>
          <p14:tracePt t="22736" x="6737350" y="2303463"/>
          <p14:tracePt t="22740" x="6737350" y="2278063"/>
          <p14:tracePt t="22745" x="6737350" y="2252663"/>
          <p14:tracePt t="22749" x="6737350" y="2235200"/>
          <p14:tracePt t="22753" x="6737350" y="2209800"/>
          <p14:tracePt t="22757" x="6737350" y="2184400"/>
          <p14:tracePt t="22762" x="6729413" y="2159000"/>
          <p14:tracePt t="22765" x="6729413" y="2149475"/>
          <p14:tracePt t="22768" x="6719888" y="2124075"/>
          <p14:tracePt t="22772" x="6719888" y="2098675"/>
          <p14:tracePt t="22776" x="6719888" y="2090738"/>
          <p14:tracePt t="22781" x="6719888" y="2065338"/>
          <p14:tracePt t="22784" x="6719888" y="2055813"/>
          <p14:tracePt t="22789" x="6719888" y="2047875"/>
          <p14:tracePt t="22792" x="6719888" y="2030413"/>
          <p14:tracePt t="22797" x="6719888" y="2014538"/>
          <p14:tracePt t="22800" x="6719888" y="1997075"/>
          <p14:tracePt t="22805" x="6719888" y="1989138"/>
          <p14:tracePt t="22810" x="6719888" y="1971675"/>
          <p14:tracePt t="22812" x="6719888" y="1954213"/>
          <p14:tracePt t="22817" x="6719888" y="1938338"/>
          <p14:tracePt t="22820" x="6719888" y="1920875"/>
          <p14:tracePt t="22824" x="6719888" y="1895475"/>
          <p14:tracePt t="22828" x="6719888" y="1885950"/>
          <p14:tracePt t="22832" x="6719888" y="1870075"/>
          <p14:tracePt t="22836" x="6719888" y="1860550"/>
          <p14:tracePt t="22840" x="6719888" y="1844675"/>
          <p14:tracePt t="22845" x="6711950" y="1819275"/>
          <p14:tracePt t="22848" x="6704013" y="1809750"/>
          <p14:tracePt t="22852" x="6694488" y="1784350"/>
          <p14:tracePt t="22856" x="6686550" y="1758950"/>
          <p14:tracePt t="22862" x="6686550" y="1741488"/>
          <p14:tracePt t="22864" x="6678613" y="1725613"/>
          <p14:tracePt t="22869" x="6669088" y="1708150"/>
          <p14:tracePt t="22873" x="6661150" y="1682750"/>
          <p14:tracePt t="22877" x="6653213" y="1665288"/>
          <p14:tracePt t="22880" x="6643688" y="1657350"/>
          <p14:tracePt t="22885" x="6635750" y="1631950"/>
          <p14:tracePt t="22888" x="6626225" y="1614488"/>
          <p14:tracePt t="22893" x="6626225" y="1597025"/>
          <p14:tracePt t="22896" x="6618288" y="1581150"/>
          <p14:tracePt t="22900" x="6610350" y="1555750"/>
          <p14:tracePt t="22904" x="6600825" y="1538288"/>
          <p14:tracePt t="22909" x="6592888" y="1530350"/>
          <p14:tracePt t="22913" x="6584950" y="1512888"/>
          <p14:tracePt t="22916" x="6575425" y="1495425"/>
          <p14:tracePt t="22925" x="6575425" y="1487488"/>
          <p14:tracePt t="22929" x="6575425" y="1477963"/>
          <p14:tracePt t="22933" x="6567488" y="1470025"/>
          <p14:tracePt t="22936" x="6559550" y="1470025"/>
          <p14:tracePt t="22941" x="6550025" y="1452563"/>
          <p14:tracePt t="22946" x="6542088" y="1444625"/>
          <p14:tracePt t="22949" x="6534150" y="1436688"/>
          <p14:tracePt t="22953" x="6524625" y="1427163"/>
          <p14:tracePt t="22956" x="6516688" y="1411288"/>
          <p14:tracePt t="22962" x="6508750" y="1411288"/>
          <p14:tracePt t="22965" x="6499225" y="1393825"/>
          <p14:tracePt t="22970" x="6499225" y="1385888"/>
          <p14:tracePt t="22973" x="6483350" y="1376363"/>
          <p14:tracePt t="22977" x="6465888" y="1368425"/>
          <p14:tracePt t="22981" x="6456363" y="1350963"/>
          <p14:tracePt t="22985" x="6440488" y="1343025"/>
          <p14:tracePt t="22989" x="6423025" y="1343025"/>
          <p14:tracePt t="22994" x="6405563" y="1325563"/>
          <p14:tracePt t="23001" x="6380163" y="1317625"/>
          <p14:tracePt t="23005" x="6364288" y="1308100"/>
          <p14:tracePt t="23010" x="6354763" y="1308100"/>
          <p14:tracePt t="23013" x="6329363" y="1308100"/>
          <p14:tracePt t="23017" x="6321425" y="1308100"/>
          <p14:tracePt t="23021" x="6303963" y="1308100"/>
          <p14:tracePt t="23025" x="6286500" y="1308100"/>
          <p14:tracePt t="23029" x="6270625" y="1308100"/>
          <p14:tracePt t="23033" x="6253163" y="1308100"/>
          <p14:tracePt t="23037" x="6245225" y="1308100"/>
          <p14:tracePt t="23041" x="6227763" y="1308100"/>
          <p14:tracePt t="23045" x="6210300" y="1308100"/>
          <p14:tracePt t="23062" x="6176963" y="1308100"/>
          <p14:tracePt t="23065" x="6167438" y="1308100"/>
          <p14:tracePt t="23069" x="6159500" y="1308100"/>
          <p14:tracePt t="23073" x="6151563" y="1308100"/>
          <p14:tracePt t="23079" x="6134100" y="1308100"/>
          <p14:tracePt t="23085" x="6116638" y="1308100"/>
          <p14:tracePt t="23093" x="6100763" y="1308100"/>
          <p14:tracePt t="23097" x="6083300" y="1308100"/>
          <p14:tracePt t="23100" x="6083300" y="1317625"/>
          <p14:tracePt t="23105" x="6065838" y="1317625"/>
          <p14:tracePt t="23109" x="6057900" y="1325563"/>
          <p14:tracePt t="23113" x="6049963" y="1343025"/>
          <p14:tracePt t="23116" x="6040438" y="1343025"/>
          <p14:tracePt t="23120" x="6024563" y="1350963"/>
          <p14:tracePt t="23125" x="6015038" y="1368425"/>
          <p14:tracePt t="23130" x="5997575" y="1376363"/>
          <p14:tracePt t="23132" x="5989638" y="1385888"/>
          <p14:tracePt t="23136" x="5981700" y="1393825"/>
          <p14:tracePt t="23141" x="5972175" y="1401763"/>
          <p14:tracePt t="23146" x="5964238" y="1419225"/>
          <p14:tracePt t="23149" x="5946775" y="1427163"/>
          <p14:tracePt t="23152" x="5938838" y="1436688"/>
          <p14:tracePt t="23156" x="5930900" y="1452563"/>
          <p14:tracePt t="23162" x="5930900" y="1470025"/>
          <p14:tracePt t="23164" x="5930900" y="1477963"/>
          <p14:tracePt t="23168" x="5921375" y="1487488"/>
          <p14:tracePt t="23173" x="5921375" y="1504950"/>
          <p14:tracePt t="23180" x="5913438" y="1512888"/>
          <p14:tracePt t="23183" x="5913438" y="1530350"/>
          <p14:tracePt t="23184" x="5913438" y="1538288"/>
          <p14:tracePt t="23189" x="5913438" y="1555750"/>
          <p14:tracePt t="23192" x="5913438" y="1571625"/>
          <p14:tracePt t="23196" x="5913438" y="1589088"/>
          <p14:tracePt t="23200" x="5913438" y="1606550"/>
          <p14:tracePt t="23205" x="5913438" y="1631950"/>
          <p14:tracePt t="23209" x="5913438" y="1639888"/>
          <p14:tracePt t="23213" x="5913438" y="1657350"/>
          <p14:tracePt t="23216" x="5913438" y="1674813"/>
          <p14:tracePt t="23220" x="5913438" y="1690688"/>
          <p14:tracePt t="23225" x="5913438" y="1716088"/>
          <p14:tracePt t="23230" x="5913438" y="1725613"/>
          <p14:tracePt t="23232" x="5921375" y="1741488"/>
          <p14:tracePt t="23236" x="5930900" y="1758950"/>
          <p14:tracePt t="23241" x="5930900" y="1776413"/>
          <p14:tracePt t="23246" x="5938838" y="1784350"/>
          <p14:tracePt t="23249" x="5938838" y="1801813"/>
          <p14:tracePt t="23252" x="5956300" y="1819275"/>
          <p14:tracePt t="23257" x="5964238" y="1827213"/>
          <p14:tracePt t="23263" x="5972175" y="1844675"/>
          <p14:tracePt t="23264" x="5989638" y="1860550"/>
          <p14:tracePt t="23269" x="5989638" y="1878013"/>
          <p14:tracePt t="23273" x="6007100" y="1885950"/>
          <p14:tracePt t="23277" x="6015038" y="1895475"/>
          <p14:tracePt t="23281" x="6024563" y="1911350"/>
          <p14:tracePt t="23285" x="6032500" y="1920875"/>
          <p14:tracePt t="23289" x="6032500" y="1928813"/>
          <p14:tracePt t="23293" x="6040438" y="1946275"/>
          <p14:tracePt t="23297" x="6049963" y="1946275"/>
          <p14:tracePt t="23301" x="6049963" y="1954213"/>
          <p14:tracePt t="23304" x="6065838" y="1971675"/>
          <p14:tracePt t="23309" x="6075363" y="1971675"/>
          <p14:tracePt t="23313" x="6083300" y="1989138"/>
          <p14:tracePt t="23316" x="6091238" y="2005013"/>
          <p14:tracePt t="23321" x="6100763" y="2014538"/>
          <p14:tracePt t="23325" x="6116638" y="2030413"/>
          <p14:tracePt t="23330" x="6126163" y="2047875"/>
          <p14:tracePt t="23333" x="6126163" y="2055813"/>
          <p14:tracePt t="23337" x="6134100" y="2065338"/>
          <p14:tracePt t="23341" x="6142038" y="2073275"/>
          <p14:tracePt t="23346" x="6151563" y="2082800"/>
          <p14:tracePt t="23349" x="6159500" y="2098675"/>
          <p14:tracePt t="23353" x="6159500" y="2108200"/>
          <p14:tracePt t="23357" x="6167438" y="2108200"/>
          <p14:tracePt t="23362" x="6176963" y="2124075"/>
          <p14:tracePt t="23364" x="6176963" y="2133600"/>
          <p14:tracePt t="23368" x="6184900" y="2141538"/>
          <p14:tracePt t="23373" x="6184900" y="2149475"/>
          <p14:tracePt t="23377" x="6184900" y="2159000"/>
          <p14:tracePt t="23380" x="6194425" y="2166938"/>
          <p14:tracePt t="23385" x="6202363" y="2174875"/>
          <p14:tracePt t="23389" x="6210300" y="2192338"/>
          <p14:tracePt t="23397" x="6210300" y="2209800"/>
          <p14:tracePt t="23401" x="6219825" y="2217738"/>
          <p14:tracePt t="23404" x="6227763" y="2227263"/>
          <p14:tracePt t="23409" x="6227763" y="2235200"/>
          <p14:tracePt t="23413" x="6227763" y="2243138"/>
          <p14:tracePt t="23421" x="6235700" y="2260600"/>
          <p14:tracePt t="23425" x="6235700" y="2268538"/>
          <p14:tracePt t="23429" x="6245225" y="2278063"/>
          <p14:tracePt t="23433" x="6253163" y="2286000"/>
          <p14:tracePt t="23441" x="6261100" y="2293938"/>
          <p14:tracePt t="23447" x="6270625" y="2311400"/>
          <p14:tracePt t="23449" x="6278563" y="2311400"/>
          <p14:tracePt t="23453" x="6278563" y="2319338"/>
          <p14:tracePt t="23456" x="6296025" y="2328863"/>
          <p14:tracePt t="23462" x="6303963" y="2336800"/>
          <p14:tracePt t="23465" x="6303963" y="2344738"/>
          <p14:tracePt t="23469" x="6311900" y="2354263"/>
          <p14:tracePt t="23473" x="6321425" y="2362200"/>
          <p14:tracePt t="23477" x="6329363" y="2362200"/>
          <p14:tracePt t="23481" x="6329363" y="2371725"/>
          <p14:tracePt t="23485" x="6338888" y="2379663"/>
          <p14:tracePt t="23489" x="6346825" y="2387600"/>
          <p14:tracePt t="23493" x="6354763" y="2387600"/>
          <p14:tracePt t="23497" x="6364288" y="2397125"/>
          <p14:tracePt t="23501" x="6372225" y="2405063"/>
          <p14:tracePt t="23513" x="6380163" y="2413000"/>
          <p14:tracePt t="23517" x="6389688" y="2422525"/>
          <p14:tracePt t="23521" x="6397625" y="2430463"/>
          <p14:tracePt t="23530" x="6405563" y="2438400"/>
          <p14:tracePt t="23533" x="6415088" y="2447925"/>
          <p14:tracePt t="23541" x="6423025" y="2447925"/>
          <p14:tracePt t="23546" x="6430963" y="2447925"/>
          <p14:tracePt t="23549" x="6440488" y="2447925"/>
          <p14:tracePt t="23553" x="6440488" y="2455863"/>
          <p14:tracePt t="23558" x="6448425" y="2455863"/>
          <p14:tracePt t="23563" x="6448425" y="2463800"/>
          <p14:tracePt t="23565" x="6456363" y="2463800"/>
          <p14:tracePt t="23573" x="6465888" y="2463800"/>
          <p14:tracePt t="23579" x="6465888" y="2473325"/>
          <p14:tracePt t="23581" x="6473825" y="2473325"/>
          <p14:tracePt t="23593" x="6483350" y="2473325"/>
          <p14:tracePt t="23597" x="6491288" y="2473325"/>
          <p14:tracePt t="23600" x="6499225" y="2473325"/>
          <p14:tracePt t="23613" x="6508750" y="2481263"/>
          <p14:tracePt t="23617" x="6516688" y="2481263"/>
          <p14:tracePt t="23629" x="6524625" y="2481263"/>
          <p14:tracePt t="23633" x="6534150" y="2481263"/>
          <p14:tracePt t="23636" x="6542088" y="2481263"/>
          <p14:tracePt t="23649" x="6550025" y="2481263"/>
          <p14:tracePt t="23653" x="6559550" y="2481263"/>
          <p14:tracePt t="23657" x="6559550" y="2489200"/>
          <p14:tracePt t="23669" x="6567488" y="2489200"/>
          <p14:tracePt t="23673" x="6575425" y="2489200"/>
          <p14:tracePt t="23681" x="6584950" y="2489200"/>
          <p14:tracePt t="23693" x="6592888" y="2489200"/>
          <p14:tracePt t="23696" x="6592888" y="2498725"/>
          <p14:tracePt t="23705" x="6600825" y="2498725"/>
          <p14:tracePt t="23713" x="6610350" y="2498725"/>
          <p14:tracePt t="23720" x="6618288" y="2506663"/>
          <p14:tracePt t="23733" x="6626225" y="2506663"/>
          <p14:tracePt t="23749" x="6635750" y="2506663"/>
          <p14:tracePt t="24886" x="6635750" y="2498725"/>
          <p14:tracePt t="24889" x="6635750" y="2481263"/>
          <p14:tracePt t="24893" x="6635750" y="2447925"/>
          <p14:tracePt t="24897" x="6635750" y="2397125"/>
          <p14:tracePt t="24900" x="6635750" y="2319338"/>
          <p14:tracePt t="24904" x="6618288" y="2235200"/>
          <p14:tracePt t="24910" x="6610350" y="2166938"/>
          <p14:tracePt t="24913" x="6592888" y="2065338"/>
          <p14:tracePt t="24916" x="6592888" y="1989138"/>
          <p14:tracePt t="24920" x="6575425" y="1903413"/>
          <p14:tracePt t="24926" x="6575425" y="1844675"/>
          <p14:tracePt t="24929" x="6575425" y="1784350"/>
          <p14:tracePt t="24932" x="6575425" y="1741488"/>
          <p14:tracePt t="24936" x="6575425" y="1700213"/>
          <p14:tracePt t="24941" x="6575425" y="1665288"/>
          <p14:tracePt t="24945" x="6575425" y="1631950"/>
          <p14:tracePt t="24948" x="6592888" y="1597025"/>
          <p14:tracePt t="24953" x="6618288" y="1555750"/>
          <p14:tracePt t="24956" x="6635750" y="1520825"/>
          <p14:tracePt t="24961" x="6653213" y="1477963"/>
          <p14:tracePt t="24965" x="6669088" y="1444625"/>
          <p14:tracePt t="24968" x="6678613" y="1411288"/>
          <p14:tracePt t="24973" x="6694488" y="1368425"/>
          <p14:tracePt t="24976" x="6711950" y="1333500"/>
          <p14:tracePt t="24981" x="6729413" y="1300163"/>
          <p14:tracePt t="24985" x="6745288" y="1249363"/>
          <p14:tracePt t="24989" x="6770688" y="1198563"/>
          <p14:tracePt t="24993" x="6788150" y="1138238"/>
          <p14:tracePt t="24996" x="6805613" y="1079500"/>
          <p14:tracePt t="25000" x="6823075" y="1019175"/>
          <p14:tracePt t="25005" x="6838950" y="942975"/>
          <p14:tracePt t="25009" x="6848475" y="858838"/>
          <p14:tracePt t="25013" x="6864350" y="773113"/>
          <p14:tracePt t="25017" x="6873875" y="671513"/>
          <p14:tracePt t="25020" x="6873875" y="569913"/>
          <p14:tracePt t="25026" x="6881813" y="458788"/>
          <p14:tracePt t="25029" x="6881813" y="331788"/>
          <p14:tracePt t="25032" x="6881813" y="203200"/>
          <p14:tracePt t="25037" x="6881813" y="587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06236-7BEE-4232-9788-9DD8B8148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819"/>
            <a:ext cx="12193029" cy="584685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E6832C-AFA5-456F-AA51-A2ABDEB4F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0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87"/>
    </mc:Choice>
    <mc:Fallback>
      <p:transition spd="slow" advTm="9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545BBD-50DC-4C85-A8DA-03E4FA666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94"/>
          <a:stretch/>
        </p:blipFill>
        <p:spPr>
          <a:xfrm>
            <a:off x="1788694" y="499346"/>
            <a:ext cx="8614611" cy="585930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376ED6-D03F-48FC-BEE7-811B8E080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7"/>
    </mc:Choice>
    <mc:Fallback>
      <p:transition spd="slow" advTm="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6CE2B8-896B-47AC-B2D5-04C54EC52B77}"/>
</file>

<file path=customXml/itemProps2.xml><?xml version="1.0" encoding="utf-8"?>
<ds:datastoreItem xmlns:ds="http://schemas.openxmlformats.org/officeDocument/2006/customXml" ds:itemID="{2AB3200F-EBBE-4EEC-A30D-174B6A39CED0}"/>
</file>

<file path=customXml/itemProps3.xml><?xml version="1.0" encoding="utf-8"?>
<ds:datastoreItem xmlns:ds="http://schemas.openxmlformats.org/officeDocument/2006/customXml" ds:itemID="{8F6DAD61-1707-4A2C-A137-BE8B642B1BA2}"/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92</TotalTime>
  <Words>191</Words>
  <Application>Microsoft Office PowerPoint</Application>
  <PresentationFormat>Widescreen</PresentationFormat>
  <Paragraphs>31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Rockwell</vt:lpstr>
      <vt:lpstr>Wingdings</vt:lpstr>
      <vt:lpstr>Atlas</vt:lpstr>
      <vt:lpstr>Office Theme</vt:lpstr>
      <vt:lpstr>PowerPoint Presentation</vt:lpstr>
      <vt:lpstr>Hinduism</vt:lpstr>
      <vt:lpstr>LO: Understand why puja is important for Hindus and how it is practised at home.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the picture to watch a video on a Hindu home shrine.</vt:lpstr>
      <vt:lpstr>Now it’s your turn…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</dc:title>
  <dc:creator>Stacy Corrigan</dc:creator>
  <cp:lastModifiedBy>Stacy Corrigan</cp:lastModifiedBy>
  <cp:revision>16</cp:revision>
  <dcterms:created xsi:type="dcterms:W3CDTF">2021-01-05T19:31:43Z</dcterms:created>
  <dcterms:modified xsi:type="dcterms:W3CDTF">2021-02-10T11:39:51Z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