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6" r:id="rId3"/>
    <p:sldId id="257" r:id="rId4"/>
    <p:sldId id="258" r:id="rId5"/>
    <p:sldId id="259" r:id="rId6"/>
    <p:sldId id="261" r:id="rId7"/>
    <p:sldId id="260" r:id="rId8"/>
    <p:sldId id="262" r:id="rId9"/>
    <p:sldId id="263" r:id="rId10"/>
    <p:sldId id="264" r:id="rId11"/>
    <p:sldId id="265" r:id="rId12"/>
    <p:sldId id="266" r:id="rId13"/>
    <p:sldId id="269" r:id="rId14"/>
    <p:sldId id="270" r:id="rId15"/>
    <p:sldId id="267"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0EF3A2-EB91-4C57-89F6-CA3E7FB81631}"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F73A7-F438-4451-8CF5-D961CDA8F4C3}" type="slidenum">
              <a:rPr lang="en-GB" smtClean="0"/>
              <a:t>‹#›</a:t>
            </a:fld>
            <a:endParaRPr lang="en-GB"/>
          </a:p>
        </p:txBody>
      </p:sp>
    </p:spTree>
    <p:extLst>
      <p:ext uri="{BB962C8B-B14F-4D97-AF65-F5344CB8AC3E}">
        <p14:creationId xmlns:p14="http://schemas.microsoft.com/office/powerpoint/2010/main" val="146196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0EF3A2-EB91-4C57-89F6-CA3E7FB81631}"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F73A7-F438-4451-8CF5-D961CDA8F4C3}" type="slidenum">
              <a:rPr lang="en-GB" smtClean="0"/>
              <a:t>‹#›</a:t>
            </a:fld>
            <a:endParaRPr lang="en-GB"/>
          </a:p>
        </p:txBody>
      </p:sp>
    </p:spTree>
    <p:extLst>
      <p:ext uri="{BB962C8B-B14F-4D97-AF65-F5344CB8AC3E}">
        <p14:creationId xmlns:p14="http://schemas.microsoft.com/office/powerpoint/2010/main" val="194617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0EF3A2-EB91-4C57-89F6-CA3E7FB81631}"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F73A7-F438-4451-8CF5-D961CDA8F4C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66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0EF3A2-EB91-4C57-89F6-CA3E7FB81631}"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F73A7-F438-4451-8CF5-D961CDA8F4C3}" type="slidenum">
              <a:rPr lang="en-GB" smtClean="0"/>
              <a:t>‹#›</a:t>
            </a:fld>
            <a:endParaRPr lang="en-GB"/>
          </a:p>
        </p:txBody>
      </p:sp>
    </p:spTree>
    <p:extLst>
      <p:ext uri="{BB962C8B-B14F-4D97-AF65-F5344CB8AC3E}">
        <p14:creationId xmlns:p14="http://schemas.microsoft.com/office/powerpoint/2010/main" val="266660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0EF3A2-EB91-4C57-89F6-CA3E7FB81631}"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F73A7-F438-4451-8CF5-D961CDA8F4C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605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0EF3A2-EB91-4C57-89F6-CA3E7FB81631}"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F73A7-F438-4451-8CF5-D961CDA8F4C3}" type="slidenum">
              <a:rPr lang="en-GB" smtClean="0"/>
              <a:t>‹#›</a:t>
            </a:fld>
            <a:endParaRPr lang="en-GB"/>
          </a:p>
        </p:txBody>
      </p:sp>
    </p:spTree>
    <p:extLst>
      <p:ext uri="{BB962C8B-B14F-4D97-AF65-F5344CB8AC3E}">
        <p14:creationId xmlns:p14="http://schemas.microsoft.com/office/powerpoint/2010/main" val="695351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EF3A2-EB91-4C57-89F6-CA3E7FB81631}"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F73A7-F438-4451-8CF5-D961CDA8F4C3}" type="slidenum">
              <a:rPr lang="en-GB" smtClean="0"/>
              <a:t>‹#›</a:t>
            </a:fld>
            <a:endParaRPr lang="en-GB"/>
          </a:p>
        </p:txBody>
      </p:sp>
    </p:spTree>
    <p:extLst>
      <p:ext uri="{BB962C8B-B14F-4D97-AF65-F5344CB8AC3E}">
        <p14:creationId xmlns:p14="http://schemas.microsoft.com/office/powerpoint/2010/main" val="662743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EF3A2-EB91-4C57-89F6-CA3E7FB81631}"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F73A7-F438-4451-8CF5-D961CDA8F4C3}" type="slidenum">
              <a:rPr lang="en-GB" smtClean="0"/>
              <a:t>‹#›</a:t>
            </a:fld>
            <a:endParaRPr lang="en-GB"/>
          </a:p>
        </p:txBody>
      </p:sp>
    </p:spTree>
    <p:extLst>
      <p:ext uri="{BB962C8B-B14F-4D97-AF65-F5344CB8AC3E}">
        <p14:creationId xmlns:p14="http://schemas.microsoft.com/office/powerpoint/2010/main" val="16709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EF3A2-EB91-4C57-89F6-CA3E7FB81631}"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F73A7-F438-4451-8CF5-D961CDA8F4C3}" type="slidenum">
              <a:rPr lang="en-GB" smtClean="0"/>
              <a:t>‹#›</a:t>
            </a:fld>
            <a:endParaRPr lang="en-GB"/>
          </a:p>
        </p:txBody>
      </p:sp>
    </p:spTree>
    <p:extLst>
      <p:ext uri="{BB962C8B-B14F-4D97-AF65-F5344CB8AC3E}">
        <p14:creationId xmlns:p14="http://schemas.microsoft.com/office/powerpoint/2010/main" val="57000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0EF3A2-EB91-4C57-89F6-CA3E7FB81631}"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F73A7-F438-4451-8CF5-D961CDA8F4C3}" type="slidenum">
              <a:rPr lang="en-GB" smtClean="0"/>
              <a:t>‹#›</a:t>
            </a:fld>
            <a:endParaRPr lang="en-GB"/>
          </a:p>
        </p:txBody>
      </p:sp>
    </p:spTree>
    <p:extLst>
      <p:ext uri="{BB962C8B-B14F-4D97-AF65-F5344CB8AC3E}">
        <p14:creationId xmlns:p14="http://schemas.microsoft.com/office/powerpoint/2010/main" val="139473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0EF3A2-EB91-4C57-89F6-CA3E7FB81631}"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EF73A7-F438-4451-8CF5-D961CDA8F4C3}" type="slidenum">
              <a:rPr lang="en-GB" smtClean="0"/>
              <a:t>‹#›</a:t>
            </a:fld>
            <a:endParaRPr lang="en-GB"/>
          </a:p>
        </p:txBody>
      </p:sp>
    </p:spTree>
    <p:extLst>
      <p:ext uri="{BB962C8B-B14F-4D97-AF65-F5344CB8AC3E}">
        <p14:creationId xmlns:p14="http://schemas.microsoft.com/office/powerpoint/2010/main" val="248925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0EF3A2-EB91-4C57-89F6-CA3E7FB81631}" type="datetimeFigureOut">
              <a:rPr lang="en-GB" smtClean="0"/>
              <a:t>12/01/2021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EF73A7-F438-4451-8CF5-D961CDA8F4C3}" type="slidenum">
              <a:rPr lang="en-GB" smtClean="0"/>
              <a:t>‹#›</a:t>
            </a:fld>
            <a:endParaRPr lang="en-GB"/>
          </a:p>
        </p:txBody>
      </p:sp>
    </p:spTree>
    <p:extLst>
      <p:ext uri="{BB962C8B-B14F-4D97-AF65-F5344CB8AC3E}">
        <p14:creationId xmlns:p14="http://schemas.microsoft.com/office/powerpoint/2010/main" val="172202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0EF3A2-EB91-4C57-89F6-CA3E7FB81631}" type="datetimeFigureOut">
              <a:rPr lang="en-GB" smtClean="0"/>
              <a:t>12/01/2021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EF73A7-F438-4451-8CF5-D961CDA8F4C3}" type="slidenum">
              <a:rPr lang="en-GB" smtClean="0"/>
              <a:t>‹#›</a:t>
            </a:fld>
            <a:endParaRPr lang="en-GB"/>
          </a:p>
        </p:txBody>
      </p:sp>
    </p:spTree>
    <p:extLst>
      <p:ext uri="{BB962C8B-B14F-4D97-AF65-F5344CB8AC3E}">
        <p14:creationId xmlns:p14="http://schemas.microsoft.com/office/powerpoint/2010/main" val="150234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EF3A2-EB91-4C57-89F6-CA3E7FB81631}" type="datetimeFigureOut">
              <a:rPr lang="en-GB" smtClean="0"/>
              <a:t>12/01/2021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EF73A7-F438-4451-8CF5-D961CDA8F4C3}" type="slidenum">
              <a:rPr lang="en-GB" smtClean="0"/>
              <a:t>‹#›</a:t>
            </a:fld>
            <a:endParaRPr lang="en-GB"/>
          </a:p>
        </p:txBody>
      </p:sp>
    </p:spTree>
    <p:extLst>
      <p:ext uri="{BB962C8B-B14F-4D97-AF65-F5344CB8AC3E}">
        <p14:creationId xmlns:p14="http://schemas.microsoft.com/office/powerpoint/2010/main" val="113042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0EF3A2-EB91-4C57-89F6-CA3E7FB81631}"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EF73A7-F438-4451-8CF5-D961CDA8F4C3}" type="slidenum">
              <a:rPr lang="en-GB" smtClean="0"/>
              <a:t>‹#›</a:t>
            </a:fld>
            <a:endParaRPr lang="en-GB"/>
          </a:p>
        </p:txBody>
      </p:sp>
    </p:spTree>
    <p:extLst>
      <p:ext uri="{BB962C8B-B14F-4D97-AF65-F5344CB8AC3E}">
        <p14:creationId xmlns:p14="http://schemas.microsoft.com/office/powerpoint/2010/main" val="401960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0EF3A2-EB91-4C57-89F6-CA3E7FB81631}"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EF73A7-F438-4451-8CF5-D961CDA8F4C3}" type="slidenum">
              <a:rPr lang="en-GB" smtClean="0"/>
              <a:t>‹#›</a:t>
            </a:fld>
            <a:endParaRPr lang="en-GB"/>
          </a:p>
        </p:txBody>
      </p:sp>
    </p:spTree>
    <p:extLst>
      <p:ext uri="{BB962C8B-B14F-4D97-AF65-F5344CB8AC3E}">
        <p14:creationId xmlns:p14="http://schemas.microsoft.com/office/powerpoint/2010/main" val="280308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0EF3A2-EB91-4C57-89F6-CA3E7FB81631}" type="datetimeFigureOut">
              <a:rPr lang="en-GB" smtClean="0"/>
              <a:t>12/01/2021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DEF73A7-F438-4451-8CF5-D961CDA8F4C3}" type="slidenum">
              <a:rPr lang="en-GB" smtClean="0"/>
              <a:t>‹#›</a:t>
            </a:fld>
            <a:endParaRPr lang="en-GB"/>
          </a:p>
        </p:txBody>
      </p:sp>
    </p:spTree>
    <p:extLst>
      <p:ext uri="{BB962C8B-B14F-4D97-AF65-F5344CB8AC3E}">
        <p14:creationId xmlns:p14="http://schemas.microsoft.com/office/powerpoint/2010/main" val="2231968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A539-E935-4DAE-B9E8-D85AB4060389}"/>
              </a:ext>
            </a:extLst>
          </p:cNvPr>
          <p:cNvSpPr>
            <a:spLocks noGrp="1"/>
          </p:cNvSpPr>
          <p:nvPr>
            <p:ph type="ctrTitle"/>
          </p:nvPr>
        </p:nvSpPr>
        <p:spPr>
          <a:xfrm>
            <a:off x="1507067" y="485775"/>
            <a:ext cx="9132358" cy="5848350"/>
          </a:xfrm>
        </p:spPr>
        <p:txBody>
          <a:bodyPr anchor="ctr"/>
          <a:lstStyle/>
          <a:p>
            <a:pPr algn="ctr"/>
            <a:r>
              <a:rPr lang="en-GB" sz="8800" b="1" dirty="0">
                <a:solidFill>
                  <a:schemeClr val="tx1"/>
                </a:solidFill>
              </a:rPr>
              <a:t>Science</a:t>
            </a:r>
            <a:br>
              <a:rPr lang="en-GB" sz="8800" b="1" dirty="0">
                <a:solidFill>
                  <a:schemeClr val="tx1"/>
                </a:solidFill>
              </a:rPr>
            </a:br>
            <a:r>
              <a:rPr lang="en-GB" sz="8800" b="1" dirty="0">
                <a:solidFill>
                  <a:schemeClr val="tx1"/>
                </a:solidFill>
              </a:rPr>
              <a:t>01.02.21</a:t>
            </a:r>
          </a:p>
        </p:txBody>
      </p:sp>
    </p:spTree>
    <p:extLst>
      <p:ext uri="{BB962C8B-B14F-4D97-AF65-F5344CB8AC3E}">
        <p14:creationId xmlns:p14="http://schemas.microsoft.com/office/powerpoint/2010/main" val="197734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F9431E-D168-4F0C-87E6-DA923919815E}"/>
              </a:ext>
            </a:extLst>
          </p:cNvPr>
          <p:cNvPicPr>
            <a:picLocks noChangeAspect="1"/>
          </p:cNvPicPr>
          <p:nvPr/>
        </p:nvPicPr>
        <p:blipFill>
          <a:blip r:embed="rId4"/>
          <a:stretch>
            <a:fillRect/>
          </a:stretch>
        </p:blipFill>
        <p:spPr>
          <a:xfrm>
            <a:off x="-1" y="0"/>
            <a:ext cx="9862919" cy="6858000"/>
          </a:xfrm>
          <a:prstGeom prst="rect">
            <a:avLst/>
          </a:prstGeom>
        </p:spPr>
      </p:pic>
      <p:pic>
        <p:nvPicPr>
          <p:cNvPr id="2" name="Audio 1">
            <a:hlinkClick r:id="" action="ppaction://media"/>
            <a:extLst>
              <a:ext uri="{FF2B5EF4-FFF2-40B4-BE49-F238E27FC236}">
                <a16:creationId xmlns:a16="http://schemas.microsoft.com/office/drawing/2014/main" id="{F406C73C-A764-4CDF-83FF-A6DF8C73F0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44756873"/>
      </p:ext>
    </p:extLst>
  </p:cSld>
  <p:clrMapOvr>
    <a:masterClrMapping/>
  </p:clrMapOvr>
  <mc:AlternateContent xmlns:mc="http://schemas.openxmlformats.org/markup-compatibility/2006" xmlns:p14="http://schemas.microsoft.com/office/powerpoint/2010/main">
    <mc:Choice Requires="p14">
      <p:transition spd="slow" p14:dur="2000" advTm="8017"/>
    </mc:Choice>
    <mc:Fallback xmlns="">
      <p:transition spd="slow" advTm="80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423" x="4435475" y="765175"/>
          <p14:tracePt t="430" x="4435475" y="755650"/>
          <p14:tracePt t="434" x="4418013" y="747713"/>
          <p14:tracePt t="438" x="4400550" y="739775"/>
          <p14:tracePt t="442" x="4367213" y="722313"/>
          <p14:tracePt t="446" x="4332288" y="714375"/>
          <p14:tracePt t="450" x="4316413" y="704850"/>
          <p14:tracePt t="454" x="4281488" y="696913"/>
          <p14:tracePt t="458" x="4256088" y="696913"/>
          <p14:tracePt t="463" x="4230688" y="688975"/>
          <p14:tracePt t="468" x="4222750" y="688975"/>
          <p14:tracePt t="471" x="4205288" y="679450"/>
          <p14:tracePt t="475" x="4187825" y="671513"/>
          <p14:tracePt t="478" x="4179888" y="671513"/>
          <p14:tracePt t="482" x="4162425" y="671513"/>
          <p14:tracePt t="486" x="4146550" y="663575"/>
          <p14:tracePt t="492" x="4137025" y="663575"/>
          <p14:tracePt t="494" x="4111625" y="654050"/>
          <p14:tracePt t="498" x="4103688" y="646113"/>
          <p14:tracePt t="502" x="4095750" y="646113"/>
          <p14:tracePt t="507" x="4078288" y="646113"/>
          <p14:tracePt t="510" x="4070350" y="646113"/>
          <p14:tracePt t="515" x="4052888" y="636588"/>
          <p14:tracePt t="518" x="4035425" y="636588"/>
          <p14:tracePt t="525" x="4035425" y="628650"/>
          <p14:tracePt t="526" x="4010025" y="628650"/>
          <p14:tracePt t="530" x="4002088" y="628650"/>
          <p14:tracePt t="534" x="3976688" y="620713"/>
          <p14:tracePt t="538" x="3951288" y="620713"/>
          <p14:tracePt t="542" x="3925888" y="611188"/>
          <p14:tracePt t="546" x="3900488" y="603250"/>
          <p14:tracePt t="550" x="3873500" y="603250"/>
          <p14:tracePt t="554" x="3840163" y="603250"/>
          <p14:tracePt t="558" x="3814763" y="595313"/>
          <p14:tracePt t="562" x="3789363" y="585788"/>
          <p14:tracePt t="566" x="3763963" y="577850"/>
          <p14:tracePt t="570" x="3729038" y="577850"/>
          <p14:tracePt t="574" x="3687763" y="560388"/>
          <p14:tracePt t="578" x="3636963" y="560388"/>
          <p14:tracePt t="582" x="3594100" y="552450"/>
          <p14:tracePt t="586" x="3533775" y="552450"/>
          <p14:tracePt t="591" x="3500438" y="544513"/>
          <p14:tracePt t="595" x="3475038" y="544513"/>
          <p14:tracePt t="598" x="3441700" y="534988"/>
          <p14:tracePt t="602" x="3406775" y="527050"/>
          <p14:tracePt t="608" x="3373438" y="527050"/>
          <p14:tracePt t="610" x="3338513" y="527050"/>
          <p14:tracePt t="614" x="3313113" y="527050"/>
          <p14:tracePt t="619" x="3287713" y="519113"/>
          <p14:tracePt t="625" x="3254375" y="509588"/>
          <p14:tracePt t="626" x="3228975" y="509588"/>
          <p14:tracePt t="630" x="3203575" y="501650"/>
          <p14:tracePt t="635" x="3168650" y="501650"/>
          <p14:tracePt t="638" x="3143250" y="492125"/>
          <p14:tracePt t="643" x="3117850" y="492125"/>
          <p14:tracePt t="646" x="3092450" y="492125"/>
          <p14:tracePt t="651" x="3067050" y="484188"/>
          <p14:tracePt t="654" x="3041650" y="484188"/>
          <p14:tracePt t="658" x="3008313" y="484188"/>
          <p14:tracePt t="662" x="2982913" y="484188"/>
          <p14:tracePt t="666" x="2947988" y="484188"/>
          <p14:tracePt t="670" x="2914650" y="484188"/>
          <p14:tracePt t="674" x="2871788" y="484188"/>
          <p14:tracePt t="679" x="2846388" y="484188"/>
          <p14:tracePt t="682" x="2811463" y="484188"/>
          <p14:tracePt t="686" x="2778125" y="484188"/>
          <p14:tracePt t="691" x="2744788" y="484188"/>
          <p14:tracePt t="694" x="2719388" y="484188"/>
          <p14:tracePt t="699" x="2684463" y="484188"/>
          <p14:tracePt t="702" x="2641600" y="484188"/>
          <p14:tracePt t="707" x="2608263" y="484188"/>
          <p14:tracePt t="710" x="2565400" y="484188"/>
          <p14:tracePt t="715" x="2532063" y="484188"/>
          <p14:tracePt t="719" x="2506663" y="484188"/>
          <p14:tracePt t="724" x="2471738" y="484188"/>
          <p14:tracePt t="726" x="2438400" y="484188"/>
          <p14:tracePt t="730" x="2405063" y="484188"/>
          <p14:tracePt t="735" x="2387600" y="484188"/>
          <p14:tracePt t="741" x="2352675" y="484188"/>
          <p14:tracePt t="742" x="2327275" y="484188"/>
          <p14:tracePt t="746" x="2301875" y="484188"/>
          <p14:tracePt t="751" x="2276475" y="484188"/>
          <p14:tracePt t="754" x="2243138" y="484188"/>
          <p14:tracePt t="758" x="2225675" y="484188"/>
          <p14:tracePt t="762" x="2192338" y="484188"/>
          <p14:tracePt t="766" x="2157413" y="484188"/>
          <p14:tracePt t="771" x="2124075" y="484188"/>
          <p14:tracePt t="774" x="2098675" y="484188"/>
          <p14:tracePt t="778" x="2065338" y="484188"/>
          <p14:tracePt t="782" x="2030413" y="484188"/>
          <p14:tracePt t="787" x="1987550" y="484188"/>
          <p14:tracePt t="792" x="1954213" y="484188"/>
          <p14:tracePt t="794" x="1928813" y="484188"/>
          <p14:tracePt t="799" x="1893888" y="484188"/>
          <p14:tracePt t="802" x="1852613" y="484188"/>
          <p14:tracePt t="807" x="1817688" y="484188"/>
          <p14:tracePt t="810" x="1776413" y="484188"/>
          <p14:tracePt t="815" x="1741488" y="484188"/>
          <p14:tracePt t="819" x="1716088" y="484188"/>
          <p14:tracePt t="824" x="1665288" y="501650"/>
          <p14:tracePt t="826" x="1622425" y="509588"/>
          <p14:tracePt t="831" x="1579563" y="527050"/>
          <p14:tracePt t="835" x="1538288" y="534988"/>
          <p14:tracePt t="839" x="1503363" y="552450"/>
          <p14:tracePt t="843" x="1470025" y="560388"/>
          <p14:tracePt t="846" x="1419225" y="585788"/>
          <p14:tracePt t="851" x="1384300" y="603250"/>
          <p14:tracePt t="855" x="1350963" y="620713"/>
          <p14:tracePt t="858" x="1317625" y="628650"/>
          <p14:tracePt t="862" x="1290638" y="646113"/>
          <p14:tracePt t="866" x="1257300" y="663575"/>
          <p14:tracePt t="870" x="1231900" y="671513"/>
          <p14:tracePt t="875" x="1189038" y="688975"/>
          <p14:tracePt t="878" x="1163638" y="696913"/>
          <p14:tracePt t="882" x="1138238" y="704850"/>
          <p14:tracePt t="892" x="1079500" y="739775"/>
          <p14:tracePt t="894" x="1054100" y="755650"/>
          <p14:tracePt t="898" x="1028700" y="773113"/>
          <p14:tracePt t="902" x="993775" y="790575"/>
          <p14:tracePt t="908" x="985838" y="808038"/>
          <p14:tracePt t="910" x="960438" y="823913"/>
          <p14:tracePt t="914" x="935038" y="841375"/>
          <p14:tracePt t="918" x="917575" y="849313"/>
          <p14:tracePt t="923" x="900113" y="866775"/>
          <p14:tracePt t="926" x="892175" y="884238"/>
          <p14:tracePt t="930" x="874713" y="909638"/>
          <p14:tracePt t="934" x="858838" y="925513"/>
          <p14:tracePt t="939" x="841375" y="952500"/>
          <p14:tracePt t="942" x="823913" y="977900"/>
          <p14:tracePt t="946" x="806450" y="1003300"/>
          <p14:tracePt t="950" x="790575" y="1028700"/>
          <p14:tracePt t="954" x="781050" y="1044575"/>
          <p14:tracePt t="959" x="755650" y="1087438"/>
          <p14:tracePt t="962" x="730250" y="1122363"/>
          <p14:tracePt t="966" x="722313" y="1147763"/>
          <p14:tracePt t="970" x="704850" y="1181100"/>
          <p14:tracePt t="974" x="679450" y="1223963"/>
          <p14:tracePt t="978" x="661988" y="1282700"/>
          <p14:tracePt t="982" x="646113" y="1350963"/>
          <p14:tracePt t="987" x="628650" y="1411288"/>
          <p14:tracePt t="990" x="620713" y="1452563"/>
          <p14:tracePt t="994" x="611188" y="1495425"/>
          <p14:tracePt t="999" x="603250" y="1546225"/>
          <p14:tracePt t="1002" x="603250" y="1589088"/>
          <p14:tracePt t="1007" x="595313" y="1631950"/>
          <p14:tracePt t="1010" x="595313" y="1690688"/>
          <p14:tracePt t="1015" x="595313" y="1733550"/>
          <p14:tracePt t="1019" x="595313" y="1784350"/>
          <p14:tracePt t="1023" x="595313" y="1827213"/>
          <p14:tracePt t="1026" x="595313" y="1870075"/>
          <p14:tracePt t="1031" x="595313" y="1911350"/>
          <p14:tracePt t="1035" x="595313" y="1954213"/>
          <p14:tracePt t="1039" x="595313" y="2014538"/>
          <p14:tracePt t="1042" x="595313" y="2055813"/>
          <p14:tracePt t="1046" x="595313" y="2116138"/>
          <p14:tracePt t="1051" x="595313" y="2174875"/>
          <p14:tracePt t="1054" x="595313" y="2217738"/>
          <p14:tracePt t="1058" x="595313" y="2278063"/>
          <p14:tracePt t="1062" x="595313" y="2328863"/>
          <p14:tracePt t="1066" x="595313" y="2387600"/>
          <p14:tracePt t="1070" x="595313" y="2430463"/>
          <p14:tracePt t="1074" x="595313" y="2489200"/>
          <p14:tracePt t="1079" x="595313" y="2566988"/>
          <p14:tracePt t="1082" x="595313" y="2617788"/>
          <p14:tracePt t="1087" x="595313" y="2693988"/>
          <p14:tracePt t="1091" x="595313" y="2762250"/>
          <p14:tracePt t="1094" x="595313" y="2838450"/>
          <p14:tracePt t="1099" x="595313" y="2889250"/>
          <p14:tracePt t="1102" x="595313" y="2965450"/>
          <p14:tracePt t="1107" x="595313" y="3033713"/>
          <p14:tracePt t="1110" x="595313" y="3094038"/>
          <p14:tracePt t="1115" x="595313" y="3160713"/>
          <p14:tracePt t="1119" x="595313" y="3221038"/>
          <p14:tracePt t="1125" x="603250" y="3297238"/>
          <p14:tracePt t="1126" x="628650" y="3355975"/>
          <p14:tracePt t="1131" x="628650" y="3416300"/>
          <p14:tracePt t="1134" x="646113" y="3492500"/>
          <p14:tracePt t="1141" x="661988" y="3552825"/>
          <p14:tracePt t="1143" x="679450" y="3611563"/>
          <p14:tracePt t="1146" x="688975" y="3671888"/>
          <p14:tracePt t="1150" x="704850" y="3722688"/>
          <p14:tracePt t="1154" x="714375" y="3763963"/>
          <p14:tracePt t="1158" x="730250" y="3806825"/>
          <p14:tracePt t="1162" x="739775" y="3857625"/>
          <p14:tracePt t="1167" x="755650" y="3900488"/>
          <p14:tracePt t="1171" x="773113" y="3951288"/>
          <p14:tracePt t="1175" x="781050" y="4002088"/>
          <p14:tracePt t="1178" x="806450" y="4062413"/>
          <p14:tracePt t="1182" x="815975" y="4105275"/>
          <p14:tracePt t="1186" x="815975" y="4146550"/>
          <p14:tracePt t="1191" x="823913" y="4197350"/>
          <p14:tracePt t="1194" x="823913" y="4240213"/>
          <p14:tracePt t="1198" x="831850" y="4283075"/>
          <p14:tracePt t="1202" x="841375" y="4333875"/>
          <p14:tracePt t="1207" x="841375" y="4376738"/>
          <p14:tracePt t="1210" x="849313" y="4410075"/>
          <p14:tracePt t="1214" x="858838" y="4452938"/>
          <p14:tracePt t="1219" x="866775" y="4503738"/>
          <p14:tracePt t="1224" x="866775" y="4546600"/>
          <p14:tracePt t="1226" x="874713" y="4589463"/>
          <p14:tracePt t="1230" x="884238" y="4622800"/>
          <p14:tracePt t="1234" x="892175" y="4657725"/>
          <p14:tracePt t="1239" x="892175" y="4691063"/>
          <p14:tracePt t="1242" x="900113" y="4716463"/>
          <p14:tracePt t="1246" x="900113" y="4741863"/>
          <p14:tracePt t="1250" x="900113" y="4767263"/>
          <p14:tracePt t="1255" x="900113" y="4802188"/>
          <p14:tracePt t="1258" x="900113" y="4818063"/>
          <p14:tracePt t="1262" x="900113" y="4835525"/>
          <p14:tracePt t="1266" x="900113" y="4860925"/>
          <p14:tracePt t="1270" x="900113" y="4868863"/>
          <p14:tracePt t="1275" x="900113" y="4894263"/>
          <p14:tracePt t="1278" x="900113" y="4911725"/>
          <p14:tracePt t="1283" x="900113" y="4937125"/>
          <p14:tracePt t="1287" x="900113" y="4972050"/>
          <p14:tracePt t="1291" x="900113" y="4997450"/>
          <p14:tracePt t="1294" x="900113" y="5013325"/>
          <p14:tracePt t="1298" x="909638" y="5048250"/>
          <p14:tracePt t="1302" x="917575" y="5073650"/>
          <p14:tracePt t="1308" x="917575" y="5106988"/>
          <p14:tracePt t="1310" x="925513" y="5132388"/>
          <p14:tracePt t="1315" x="925513" y="5157788"/>
          <p14:tracePt t="1319" x="935038" y="5192713"/>
          <p14:tracePt t="1324" x="935038" y="5218113"/>
          <p14:tracePt t="1326" x="942975" y="5243513"/>
          <p14:tracePt t="1331" x="950913" y="5268913"/>
          <p14:tracePt t="1334" x="960438" y="5311775"/>
          <p14:tracePt t="1340" x="968375" y="5362575"/>
          <p14:tracePt t="1343" x="976313" y="5405438"/>
          <p14:tracePt t="1347" x="985838" y="5456238"/>
          <p14:tracePt t="1351" x="993775" y="5481638"/>
          <p14:tracePt t="1355" x="993775" y="5507038"/>
          <p14:tracePt t="1359" x="1003300" y="5532438"/>
          <p14:tracePt t="1362" x="1011238" y="5540375"/>
          <p14:tracePt t="1366" x="1019175" y="5565775"/>
          <p14:tracePt t="1371" x="1028700" y="5583238"/>
          <p14:tracePt t="1375" x="1036638" y="5608638"/>
          <p14:tracePt t="1379" x="1044575" y="5626100"/>
          <p14:tracePt t="1382" x="1054100" y="5641975"/>
          <p14:tracePt t="1386" x="1069975" y="5659438"/>
          <p14:tracePt t="1391" x="1079500" y="5676900"/>
          <p14:tracePt t="1394" x="1095375" y="5694363"/>
          <p14:tracePt t="1398" x="1104900" y="5710238"/>
          <p14:tracePt t="1402" x="1120775" y="5727700"/>
          <p14:tracePt t="1407" x="1138238" y="5745163"/>
          <p14:tracePt t="1410" x="1147763" y="5761038"/>
          <p14:tracePt t="1414" x="1163638" y="5770563"/>
          <p14:tracePt t="1418" x="1173163" y="5788025"/>
          <p14:tracePt t="1423" x="1173163" y="5795963"/>
          <p14:tracePt t="1426" x="1189038" y="5803900"/>
          <p14:tracePt t="1431" x="1198563" y="5813425"/>
          <p14:tracePt t="1434" x="1198563" y="5829300"/>
          <p14:tracePt t="1442" x="1206500" y="5838825"/>
          <p14:tracePt t="1446" x="1214438" y="5854700"/>
          <p14:tracePt t="1455" x="1223963" y="5872163"/>
          <p14:tracePt t="1459" x="1231900" y="5880100"/>
          <p14:tracePt t="1462" x="1239838" y="5880100"/>
          <p14:tracePt t="1466" x="1239838" y="5889625"/>
          <p14:tracePt t="1471" x="1249363" y="5897563"/>
          <p14:tracePt t="1475" x="1257300" y="5897563"/>
          <p14:tracePt t="1479" x="1265238" y="5905500"/>
          <p14:tracePt t="1482" x="1274763" y="5915025"/>
          <p14:tracePt t="1486" x="1290638" y="5922963"/>
          <p14:tracePt t="1490" x="1300163" y="5932488"/>
          <p14:tracePt t="1495" x="1317625" y="5932488"/>
          <p14:tracePt t="1499" x="1343025" y="5940425"/>
          <p14:tracePt t="1502" x="1350963" y="5940425"/>
          <p14:tracePt t="1508" x="1376363" y="5948363"/>
          <p14:tracePt t="1510" x="1393825" y="5957888"/>
          <p14:tracePt t="1514" x="1419225" y="5965825"/>
          <p14:tracePt t="1519" x="1444625" y="5973763"/>
          <p14:tracePt t="1524" x="1470025" y="5983288"/>
          <p14:tracePt t="1526" x="1503363" y="5991225"/>
          <p14:tracePt t="1530" x="1528763" y="5991225"/>
          <p14:tracePt t="1535" x="1546225" y="5999163"/>
          <p14:tracePt t="1539" x="1571625" y="5999163"/>
          <p14:tracePt t="1542" x="1597025" y="5999163"/>
          <p14:tracePt t="1547" x="1614488" y="5999163"/>
          <p14:tracePt t="1551" x="1639888" y="6008688"/>
          <p14:tracePt t="1555" x="1673225" y="6008688"/>
          <p14:tracePt t="1558" x="1698625" y="6008688"/>
          <p14:tracePt t="1562" x="1716088" y="6016625"/>
          <p14:tracePt t="1566" x="1758950" y="6016625"/>
          <p14:tracePt t="1571" x="1809750" y="6024563"/>
          <p14:tracePt t="1575" x="1852613" y="6024563"/>
          <p14:tracePt t="1579" x="1911350" y="6024563"/>
          <p14:tracePt t="1582" x="1954213" y="6024563"/>
          <p14:tracePt t="1587" x="1997075" y="6024563"/>
          <p14:tracePt t="1591" x="2055813" y="6024563"/>
          <p14:tracePt t="1594" x="2098675" y="6024563"/>
          <p14:tracePt t="1599" x="2157413" y="6024563"/>
          <p14:tracePt t="1602" x="2208213" y="6024563"/>
          <p14:tracePt t="1608" x="2286000" y="6034088"/>
          <p14:tracePt t="1610" x="2344738" y="6034088"/>
          <p14:tracePt t="1614" x="2413000" y="6034088"/>
          <p14:tracePt t="1619" x="2471738" y="6034088"/>
          <p14:tracePt t="1625" x="2549525" y="6042025"/>
          <p14:tracePt t="1626" x="2616200" y="6049963"/>
          <p14:tracePt t="1631" x="2693988" y="6067425"/>
          <p14:tracePt t="1635" x="2778125" y="6076950"/>
          <p14:tracePt t="1641" x="2863850" y="6084888"/>
          <p14:tracePt t="1643" x="2940050" y="6092825"/>
          <p14:tracePt t="1647" x="3024188" y="6092825"/>
          <p14:tracePt t="1651" x="3092450" y="6092825"/>
          <p14:tracePt t="1655" x="3168650" y="6092825"/>
          <p14:tracePt t="1658" x="3236913" y="6092825"/>
          <p14:tracePt t="1662" x="3313113" y="6110288"/>
          <p14:tracePt t="1667" x="3381375" y="6118225"/>
          <p14:tracePt t="1670" x="3441700" y="6118225"/>
          <p14:tracePt t="1675" x="3517900" y="6127750"/>
          <p14:tracePt t="1678" x="3576638" y="6127750"/>
          <p14:tracePt t="1682" x="3619500" y="6127750"/>
          <p14:tracePt t="1686" x="3670300" y="6127750"/>
          <p14:tracePt t="1691" x="3729038" y="6127750"/>
          <p14:tracePt t="1694" x="3789363" y="6127750"/>
          <p14:tracePt t="1699" x="3832225" y="6127750"/>
          <p14:tracePt t="1702" x="3890963" y="6127750"/>
          <p14:tracePt t="1708" x="3951288" y="6127750"/>
          <p14:tracePt t="1710" x="3992563" y="6127750"/>
          <p14:tracePt t="1714" x="4035425" y="6127750"/>
          <p14:tracePt t="1719" x="4078288" y="6127750"/>
          <p14:tracePt t="1724" x="4111625" y="6127750"/>
          <p14:tracePt t="1726" x="4146550" y="6127750"/>
          <p14:tracePt t="1731" x="4179888" y="6127750"/>
          <p14:tracePt t="1735" x="4205288" y="6118225"/>
          <p14:tracePt t="1739" x="4240213" y="6110288"/>
          <p14:tracePt t="1742" x="4265613" y="6102350"/>
          <p14:tracePt t="1747" x="4298950" y="6084888"/>
          <p14:tracePt t="1750" x="4316413" y="6076950"/>
          <p14:tracePt t="1754" x="4332288" y="6059488"/>
          <p14:tracePt t="1758" x="4359275" y="6059488"/>
          <p14:tracePt t="1762" x="4367213" y="6042025"/>
          <p14:tracePt t="1767" x="4384675" y="6024563"/>
          <p14:tracePt t="1771" x="4392613" y="6008688"/>
          <p14:tracePt t="1775" x="4400550" y="5999163"/>
          <p14:tracePt t="1778" x="4400550" y="5983288"/>
          <p14:tracePt t="1782" x="4418013" y="5965825"/>
          <p14:tracePt t="1787" x="4425950" y="5948363"/>
          <p14:tracePt t="1791" x="4435475" y="5932488"/>
          <p14:tracePt t="1794" x="4451350" y="5905500"/>
          <p14:tracePt t="1798" x="4460875" y="5889625"/>
          <p14:tracePt t="1802" x="4468813" y="5864225"/>
          <p14:tracePt t="1807" x="4476750" y="5846763"/>
          <p14:tracePt t="1810" x="4494213" y="5813425"/>
          <p14:tracePt t="1814" x="4494213" y="5788025"/>
          <p14:tracePt t="1818" x="4494213" y="5753100"/>
          <p14:tracePt t="1824" x="4503738" y="5719763"/>
          <p14:tracePt t="1826" x="4503738" y="5702300"/>
          <p14:tracePt t="1830" x="4519613" y="5641975"/>
          <p14:tracePt t="1835" x="4519613" y="5600700"/>
          <p14:tracePt t="1838" x="4519613" y="5540375"/>
          <p14:tracePt t="1842" x="4519613" y="5489575"/>
          <p14:tracePt t="1846" x="4519613" y="5438775"/>
          <p14:tracePt t="1851" x="4519613" y="5395913"/>
          <p14:tracePt t="1855" x="4519613" y="5337175"/>
          <p14:tracePt t="1858" x="4519613" y="5294313"/>
          <p14:tracePt t="1862" x="4519613" y="5235575"/>
          <p14:tracePt t="1866" x="4519613" y="5183188"/>
          <p14:tracePt t="1870" x="4519613" y="5124450"/>
          <p14:tracePt t="1875" x="4519613" y="5056188"/>
          <p14:tracePt t="1878" x="4511675" y="4979988"/>
          <p14:tracePt t="1882" x="4511675" y="4911725"/>
          <p14:tracePt t="1886" x="4511675" y="4835525"/>
          <p14:tracePt t="1891" x="4511675" y="4767263"/>
          <p14:tracePt t="1894" x="4511675" y="4691063"/>
          <p14:tracePt t="1898" x="4511675" y="4640263"/>
          <p14:tracePt t="1902" x="4511675" y="4564063"/>
          <p14:tracePt t="1907" x="4511675" y="4495800"/>
          <p14:tracePt t="1910" x="4511675" y="4435475"/>
          <p14:tracePt t="1914" x="4511675" y="4376738"/>
          <p14:tracePt t="1919" x="4511675" y="4316413"/>
          <p14:tracePt t="1924" x="4511675" y="4265613"/>
          <p14:tracePt t="1926" x="4511675" y="4206875"/>
          <p14:tracePt t="1931" x="4529138" y="4146550"/>
          <p14:tracePt t="1934" x="4537075" y="4087813"/>
          <p14:tracePt t="1941" x="4545013" y="4027488"/>
          <p14:tracePt t="1942" x="4554538" y="3968750"/>
          <p14:tracePt t="1946" x="4554538" y="3908425"/>
          <p14:tracePt t="1951" x="4579938" y="3832225"/>
          <p14:tracePt t="1955" x="4579938" y="3773488"/>
          <p14:tracePt t="1958" x="4587875" y="3705225"/>
          <p14:tracePt t="1962" x="4595813" y="3646488"/>
          <p14:tracePt t="1967" x="4605338" y="3586163"/>
          <p14:tracePt t="1970" x="4613275" y="3527425"/>
          <p14:tracePt t="1975" x="4613275" y="3449638"/>
          <p14:tracePt t="1978" x="4638675" y="3390900"/>
          <p14:tracePt t="1982" x="4638675" y="3330575"/>
          <p14:tracePt t="1987" x="4646613" y="3271838"/>
          <p14:tracePt t="1990" x="4656138" y="3211513"/>
          <p14:tracePt t="1994" x="4656138" y="3152775"/>
          <p14:tracePt t="1999" x="4656138" y="3101975"/>
          <p14:tracePt t="2002" x="4656138" y="3041650"/>
          <p14:tracePt t="2008" x="4656138" y="2982913"/>
          <p14:tracePt t="2010" x="4656138" y="2922588"/>
          <p14:tracePt t="2015" x="4656138" y="2881313"/>
          <p14:tracePt t="2019" x="4656138" y="2838450"/>
          <p14:tracePt t="2024" x="4656138" y="2795588"/>
          <p14:tracePt t="2026" x="4656138" y="2752725"/>
          <p14:tracePt t="2030" x="4656138" y="2701925"/>
          <p14:tracePt t="2035" x="4656138" y="2660650"/>
          <p14:tracePt t="2039" x="4656138" y="2608263"/>
          <p14:tracePt t="2042" x="4656138" y="2549525"/>
          <p14:tracePt t="2046" x="4656138" y="2489200"/>
          <p14:tracePt t="2051" x="4656138" y="2430463"/>
          <p14:tracePt t="2054" x="4656138" y="2371725"/>
          <p14:tracePt t="2058" x="4656138" y="2328863"/>
          <p14:tracePt t="2062" x="4656138" y="2286000"/>
          <p14:tracePt t="2066" x="4656138" y="2227263"/>
          <p14:tracePt t="2071" x="4656138" y="2184400"/>
          <p14:tracePt t="2074" x="4656138" y="2124075"/>
          <p14:tracePt t="2078" x="4646613" y="2065338"/>
          <p14:tracePt t="2082" x="4638675" y="2022475"/>
          <p14:tracePt t="2086" x="4613275" y="1963738"/>
          <p14:tracePt t="2092" x="4605338" y="1911350"/>
          <p14:tracePt t="2094" x="4587875" y="1878013"/>
          <p14:tracePt t="2098" x="4570413" y="1827213"/>
          <p14:tracePt t="2102" x="4562475" y="1784350"/>
          <p14:tracePt t="2107" x="4545013" y="1751013"/>
          <p14:tracePt t="2110" x="4537075" y="1725613"/>
          <p14:tracePt t="2114" x="4529138" y="1690688"/>
          <p14:tracePt t="2118" x="4511675" y="1657350"/>
          <p14:tracePt t="2124" x="4503738" y="1631950"/>
          <p14:tracePt t="2126" x="4503738" y="1606550"/>
          <p14:tracePt t="2130" x="4486275" y="1581150"/>
          <p14:tracePt t="2135" x="4486275" y="1546225"/>
          <p14:tracePt t="2140" x="4476750" y="1520825"/>
          <p14:tracePt t="2142" x="4468813" y="1504950"/>
          <p14:tracePt t="2146" x="4460875" y="1477963"/>
          <p14:tracePt t="2151" x="4451350" y="1462088"/>
          <p14:tracePt t="2156" x="4443413" y="1436688"/>
          <p14:tracePt t="2159" x="4443413" y="1427163"/>
          <p14:tracePt t="2162" x="4443413" y="1411288"/>
          <p14:tracePt t="2166" x="4443413" y="1401763"/>
          <p14:tracePt t="2171" x="4435475" y="1393825"/>
          <p14:tracePt t="2175" x="4435475" y="1376363"/>
          <p14:tracePt t="2178" x="4425950" y="1368425"/>
          <p14:tracePt t="2182" x="4425950" y="1350963"/>
          <p14:tracePt t="2186" x="4418013" y="1333500"/>
          <p14:tracePt t="2194" x="4418013" y="1317625"/>
          <p14:tracePt t="2198" x="4418013" y="1308100"/>
          <p14:tracePt t="2208" x="4410075" y="1300163"/>
          <p14:tracePt t="2210" x="4410075" y="1292225"/>
          <p14:tracePt t="2215" x="4410075" y="1282700"/>
          <p14:tracePt t="2224" x="4410075" y="1274763"/>
          <p14:tracePt t="2226" x="4410075" y="1266825"/>
          <p14:tracePt t="2231" x="4400550" y="1257300"/>
          <p14:tracePt t="2235" x="4400550" y="1249363"/>
          <p14:tracePt t="2241" x="4392613" y="1241425"/>
          <p14:tracePt t="2251" x="4392613" y="1231900"/>
          <p14:tracePt t="2255" x="4392613" y="1223963"/>
          <p14:tracePt t="2262" x="4392613" y="1216025"/>
          <p14:tracePt t="2267" x="4392613" y="1206500"/>
          <p14:tracePt t="2270" x="4392613" y="1198563"/>
          <p14:tracePt t="2275" x="4392613" y="1189038"/>
          <p14:tracePt t="2282" x="4392613" y="1181100"/>
          <p14:tracePt t="2287" x="4392613" y="1173163"/>
          <p14:tracePt t="2291" x="4384675" y="1163638"/>
          <p14:tracePt t="2294" x="4384675" y="1155700"/>
          <p14:tracePt t="2299" x="4375150" y="1147763"/>
          <p14:tracePt t="2308" x="4367213" y="1138238"/>
          <p14:tracePt t="2310" x="4367213" y="1130300"/>
          <p14:tracePt t="2319" x="4367213" y="1122363"/>
          <p14:tracePt t="2325" x="4367213" y="1112838"/>
          <p14:tracePt t="2326" x="4367213" y="1104900"/>
          <p14:tracePt t="2335" x="4367213" y="1096963"/>
          <p14:tracePt t="2340" x="4359275" y="1087438"/>
          <p14:tracePt t="2355" x="4359275" y="1079500"/>
          <p14:tracePt t="2358" x="4359275" y="1069975"/>
          <p14:tracePt t="2546" x="4349750" y="1062038"/>
          <p14:tracePt t="3075" x="4349750" y="1054100"/>
          <p14:tracePt t="3079" x="4349750" y="1044575"/>
          <p14:tracePt t="3083" x="4367213" y="1044575"/>
          <p14:tracePt t="3087" x="4367213" y="1036638"/>
          <p14:tracePt t="3090" x="4384675" y="1019175"/>
          <p14:tracePt t="3095" x="4400550" y="1011238"/>
          <p14:tracePt t="3099" x="4410075" y="1003300"/>
          <p14:tracePt t="3102" x="4435475" y="993775"/>
          <p14:tracePt t="3106" x="4460875" y="985838"/>
          <p14:tracePt t="3111" x="4486275" y="977900"/>
          <p14:tracePt t="3114" x="4503738" y="968375"/>
          <p14:tracePt t="3119" x="4537075" y="952500"/>
          <p14:tracePt t="3122" x="4562475" y="942975"/>
          <p14:tracePt t="3127" x="4595813" y="935038"/>
          <p14:tracePt t="3132" x="4621213" y="935038"/>
          <p14:tracePt t="3134" x="4646613" y="925513"/>
          <p14:tracePt t="3139" x="4681538" y="925513"/>
          <p14:tracePt t="3142" x="4749800" y="917575"/>
          <p14:tracePt t="3148" x="4851400" y="909638"/>
          <p14:tracePt t="3150" x="4945063" y="909638"/>
          <p14:tracePt t="3154" x="5064125" y="892175"/>
          <p14:tracePt t="3159" x="5132388" y="892175"/>
          <p14:tracePt t="3163" x="5191125" y="884238"/>
          <p14:tracePt t="3166" x="5267325" y="874713"/>
          <p14:tracePt t="3171" x="5335588" y="866775"/>
          <p14:tracePt t="3175" x="5411788" y="849313"/>
          <p14:tracePt t="3179" x="5497513" y="849313"/>
          <p14:tracePt t="3183" x="5565775" y="849313"/>
          <p14:tracePt t="3186" x="5657850" y="841375"/>
          <p14:tracePt t="3190" x="5743575" y="841375"/>
          <p14:tracePt t="3194" x="5811838" y="833438"/>
          <p14:tracePt t="3199" x="5913438" y="808038"/>
          <p14:tracePt t="3202" x="5997575" y="798513"/>
          <p14:tracePt t="3207" x="6091238" y="790575"/>
          <p14:tracePt t="3210" x="6176963" y="790575"/>
          <p14:tracePt t="3217" x="6278563" y="773113"/>
          <p14:tracePt t="3218" x="6372225" y="765175"/>
          <p14:tracePt t="3222" x="6465888" y="755650"/>
          <p14:tracePt t="3226" x="6559550" y="755650"/>
          <p14:tracePt t="3232" x="6643688" y="755650"/>
          <p14:tracePt t="3234" x="6745288" y="755650"/>
          <p14:tracePt t="3238" x="6831013" y="755650"/>
          <p14:tracePt t="3242" x="6915150" y="755650"/>
          <p14:tracePt t="3249" x="7000875" y="755650"/>
          <p14:tracePt t="3250" x="7085013" y="755650"/>
          <p14:tracePt t="3254" x="7153275" y="755650"/>
          <p14:tracePt t="3259" x="7229475" y="755650"/>
          <p14:tracePt t="3263" x="7297738" y="755650"/>
          <p14:tracePt t="3267" x="7358063" y="755650"/>
          <p14:tracePt t="3270" x="7426325" y="755650"/>
          <p14:tracePt t="3275" x="7485063" y="755650"/>
          <p14:tracePt t="3279" x="7527925" y="755650"/>
          <p14:tracePt t="3282" x="7561263" y="755650"/>
          <p14:tracePt t="3287" x="7604125" y="755650"/>
          <p14:tracePt t="3291" x="7637463" y="755650"/>
          <p14:tracePt t="3294" x="7680325" y="755650"/>
          <p14:tracePt t="3298" x="7723188" y="755650"/>
          <p14:tracePt t="3302" x="7756525" y="755650"/>
          <p14:tracePt t="3306" x="7781925" y="755650"/>
          <p14:tracePt t="3311" x="7816850" y="755650"/>
          <p14:tracePt t="3316" x="7850188" y="755650"/>
          <p14:tracePt t="3318" x="7885113" y="755650"/>
          <p14:tracePt t="3322" x="7910513" y="755650"/>
          <p14:tracePt t="3326" x="7935913" y="755650"/>
          <p14:tracePt t="3332" x="7969250" y="755650"/>
          <p14:tracePt t="3334" x="7986713" y="755650"/>
          <p14:tracePt t="3339" x="8012113" y="755650"/>
          <p14:tracePt t="3342" x="8037513" y="755650"/>
          <p14:tracePt t="3348" x="8045450" y="755650"/>
          <p14:tracePt t="3350" x="8062913" y="755650"/>
          <p14:tracePt t="3355" x="8080375" y="755650"/>
          <p14:tracePt t="3358" x="8088313" y="755650"/>
          <p14:tracePt t="3363" x="8096250" y="755650"/>
          <p14:tracePt t="3366" x="8105775" y="755650"/>
          <p14:tracePt t="3371" x="8113713" y="755650"/>
          <p14:tracePt t="3375" x="8121650" y="755650"/>
          <p14:tracePt t="3379" x="8131175" y="755650"/>
          <p14:tracePt t="3386" x="8139113" y="755650"/>
          <p14:tracePt t="3395" x="8147050" y="755650"/>
          <p14:tracePt t="3427" x="8156575" y="755650"/>
          <p14:tracePt t="3431" x="8164513" y="755650"/>
          <p14:tracePt t="3434" x="8174038" y="755650"/>
          <p14:tracePt t="3439" x="8189913" y="755650"/>
          <p14:tracePt t="3442" x="8207375" y="755650"/>
          <p14:tracePt t="3448" x="8215313" y="755650"/>
          <p14:tracePt t="3450" x="8240713" y="755650"/>
          <p14:tracePt t="3455" x="8258175" y="755650"/>
          <p14:tracePt t="3458" x="8275638" y="755650"/>
          <p14:tracePt t="3462" x="8301038" y="755650"/>
          <p14:tracePt t="3466" x="8326438" y="755650"/>
          <p14:tracePt t="3471" x="8351838" y="755650"/>
          <p14:tracePt t="3475" x="8377238" y="755650"/>
          <p14:tracePt t="3479" x="8410575" y="755650"/>
          <p14:tracePt t="3482" x="8428038" y="755650"/>
          <p14:tracePt t="3486" x="8462963" y="755650"/>
          <p14:tracePt t="3491" x="8488363" y="755650"/>
          <p14:tracePt t="3495" x="8539163" y="755650"/>
          <p14:tracePt t="3498" x="8597900" y="755650"/>
          <p14:tracePt t="3502" x="8658225" y="755650"/>
          <p14:tracePt t="3506" x="8724900" y="755650"/>
          <p14:tracePt t="3511" x="8767763" y="755650"/>
          <p14:tracePt t="3515" x="8828088" y="755650"/>
          <p14:tracePt t="3518" x="8869363" y="755650"/>
          <p14:tracePt t="3523" x="8929688" y="755650"/>
          <p14:tracePt t="3527" x="8972550" y="755650"/>
          <p14:tracePt t="3532" x="9005888" y="755650"/>
          <p14:tracePt t="3534" x="9048750" y="755650"/>
          <p14:tracePt t="3539" x="9091613" y="755650"/>
          <p14:tracePt t="3542" x="9124950" y="755650"/>
          <p14:tracePt t="3548" x="9150350" y="755650"/>
          <p14:tracePt t="3550" x="9175750" y="755650"/>
          <p14:tracePt t="3555" x="9201150" y="755650"/>
          <p14:tracePt t="3559" x="9218613" y="755650"/>
          <p14:tracePt t="3563" x="9226550" y="755650"/>
          <p14:tracePt t="3571" x="9236075" y="755650"/>
          <p14:tracePt t="3599" x="9226550" y="755650"/>
          <p14:tracePt t="3611" x="9209088" y="755650"/>
          <p14:tracePt t="3615" x="9201150" y="755650"/>
          <p14:tracePt t="3623" x="9193213" y="755650"/>
          <p14:tracePt t="3627" x="9175750" y="755650"/>
          <p14:tracePt t="3634" x="9158288" y="755650"/>
          <p14:tracePt t="3643" x="9150350" y="755650"/>
          <p14:tracePt t="3648" x="9142413" y="755650"/>
          <p14:tracePt t="3651" x="9132888" y="755650"/>
          <p14:tracePt t="3659" x="9124950" y="755650"/>
          <p14:tracePt t="3663" x="9117013" y="755650"/>
          <p14:tracePt t="3666" x="9107488" y="755650"/>
          <p14:tracePt t="3671" x="9091613" y="755650"/>
          <p14:tracePt t="3674" x="9082088" y="755650"/>
          <p14:tracePt t="3679" x="9056688" y="755650"/>
          <p14:tracePt t="3682" x="9031288" y="755650"/>
          <p14:tracePt t="3686" x="9013825" y="755650"/>
          <p14:tracePt t="3690" x="8980488" y="755650"/>
          <p14:tracePt t="3694" x="8947150" y="755650"/>
          <p14:tracePt t="3699" x="8921750" y="755650"/>
          <p14:tracePt t="3702" x="8894763" y="755650"/>
          <p14:tracePt t="3706" x="8836025" y="755650"/>
          <p14:tracePt t="3711" x="8785225" y="755650"/>
          <p14:tracePt t="3715" x="8709025" y="755650"/>
          <p14:tracePt t="3719" x="8623300" y="755650"/>
          <p14:tracePt t="3722" x="8564563" y="755650"/>
          <p14:tracePt t="3726" x="8513763" y="755650"/>
          <p14:tracePt t="3731" x="8453438" y="755650"/>
          <p14:tracePt t="3734" x="8394700" y="755650"/>
          <p14:tracePt t="3739" x="8334375" y="755650"/>
          <p14:tracePt t="3742" x="8275638" y="755650"/>
          <p14:tracePt t="3748" x="8207375" y="755650"/>
          <p14:tracePt t="3750" x="8139113" y="755650"/>
          <p14:tracePt t="3755" x="8080375" y="755650"/>
          <p14:tracePt t="3758" x="8004175" y="755650"/>
          <p14:tracePt t="3763" x="7935913" y="755650"/>
          <p14:tracePt t="3766" x="7867650" y="755650"/>
          <p14:tracePt t="3771" x="7781925" y="755650"/>
          <p14:tracePt t="3774" x="7680325" y="755650"/>
          <p14:tracePt t="3780" x="7596188" y="755650"/>
          <p14:tracePt t="3782" x="7493000" y="755650"/>
          <p14:tracePt t="3786" x="7400925" y="755650"/>
          <p14:tracePt t="3790" x="7297738" y="755650"/>
          <p14:tracePt t="3794" x="7196138" y="755650"/>
          <p14:tracePt t="3799" x="7112000" y="755650"/>
          <p14:tracePt t="3802" x="7018338" y="755650"/>
          <p14:tracePt t="3806" x="6932613" y="755650"/>
          <p14:tracePt t="3811" x="6848475" y="755650"/>
          <p14:tracePt t="3815" x="6745288" y="755650"/>
          <p14:tracePt t="3818" x="6661150" y="755650"/>
          <p14:tracePt t="3822" x="6584950" y="755650"/>
          <p14:tracePt t="3827" x="6499225" y="755650"/>
          <p14:tracePt t="3832" x="6430963" y="755650"/>
          <p14:tracePt t="3834" x="6372225" y="755650"/>
          <p14:tracePt t="3839" x="6303963" y="755650"/>
          <p14:tracePt t="3842" x="6261100" y="755650"/>
          <p14:tracePt t="3848" x="6210300" y="755650"/>
          <p14:tracePt t="3850" x="6184900" y="755650"/>
          <p14:tracePt t="3855" x="6142038" y="755650"/>
          <p14:tracePt t="3859" x="6108700" y="765175"/>
          <p14:tracePt t="3863" x="6075363" y="765175"/>
          <p14:tracePt t="3866" x="6040438" y="773113"/>
          <p14:tracePt t="3871" x="6024563" y="773113"/>
          <p14:tracePt t="3874" x="5989638" y="773113"/>
          <p14:tracePt t="3879" x="5964238" y="781050"/>
          <p14:tracePt t="3883" x="5938838" y="790575"/>
          <p14:tracePt t="3899" x="5870575" y="798513"/>
          <p14:tracePt t="3902" x="5845175" y="798513"/>
          <p14:tracePt t="3907" x="5819775" y="798513"/>
          <p14:tracePt t="3911" x="5802313" y="808038"/>
          <p14:tracePt t="3915" x="5776913" y="815975"/>
          <p14:tracePt t="3918" x="5751513" y="823913"/>
          <p14:tracePt t="3922" x="5726113" y="833438"/>
          <p14:tracePt t="3927" x="5718175" y="841375"/>
          <p14:tracePt t="3931" x="5692775" y="849313"/>
          <p14:tracePt t="3934" x="5667375" y="858838"/>
          <p14:tracePt t="3938" x="5641975" y="858838"/>
          <p14:tracePt t="3942" x="5624513" y="874713"/>
          <p14:tracePt t="3948" x="5599113" y="884238"/>
          <p14:tracePt t="3950" x="5573713" y="892175"/>
          <p14:tracePt t="3955" x="5556250" y="892175"/>
          <p14:tracePt t="3958" x="5538788" y="909638"/>
          <p14:tracePt t="3962" x="5513388" y="917575"/>
          <p14:tracePt t="3966" x="5497513" y="925513"/>
          <p14:tracePt t="3971" x="5462588" y="942975"/>
          <p14:tracePt t="3975" x="5446713" y="960438"/>
          <p14:tracePt t="3978" x="5429250" y="977900"/>
          <p14:tracePt t="3982" x="5411788" y="985838"/>
          <p14:tracePt t="3986" x="5394325" y="1003300"/>
          <p14:tracePt t="3991" x="5386388" y="1019175"/>
          <p14:tracePt t="3994" x="5368925" y="1036638"/>
          <p14:tracePt t="3999" x="5360988" y="1054100"/>
          <p14:tracePt t="4002" x="5353050" y="1069975"/>
          <p14:tracePt t="4006" x="5343525" y="1087438"/>
          <p14:tracePt t="4011" x="5335588" y="1112838"/>
          <p14:tracePt t="4014" x="5327650" y="1122363"/>
          <p14:tracePt t="4018" x="5318125" y="1147763"/>
          <p14:tracePt t="4022" x="5310188" y="1173163"/>
          <p14:tracePt t="4027" x="5302250" y="1198563"/>
          <p14:tracePt t="4031" x="5292725" y="1216025"/>
          <p14:tracePt t="4034" x="5292725" y="1241425"/>
          <p14:tracePt t="4038" x="5284788" y="1274763"/>
          <p14:tracePt t="4042" x="5284788" y="1300163"/>
          <p14:tracePt t="4048" x="5276850" y="1317625"/>
          <p14:tracePt t="4050" x="5267325" y="1350963"/>
          <p14:tracePt t="4054" x="5241925" y="1401763"/>
          <p14:tracePt t="4058" x="5233988" y="1444625"/>
          <p14:tracePt t="4063" x="5224463" y="1504950"/>
          <p14:tracePt t="4066" x="5216525" y="1563688"/>
          <p14:tracePt t="4070" x="5199063" y="1614488"/>
          <p14:tracePt t="4074" x="5191125" y="1674813"/>
          <p14:tracePt t="4079" x="5173663" y="1716088"/>
          <p14:tracePt t="4082" x="5165725" y="1776413"/>
          <p14:tracePt t="4086" x="5157788" y="1827213"/>
          <p14:tracePt t="4090" x="5148263" y="1885950"/>
          <p14:tracePt t="4094" x="5140325" y="1946275"/>
          <p14:tracePt t="4099" x="5132388" y="2005013"/>
          <p14:tracePt t="4102" x="5132388" y="2073275"/>
          <p14:tracePt t="4106" x="5122863" y="2133600"/>
          <p14:tracePt t="4110" x="5106988" y="2209800"/>
          <p14:tracePt t="4115" x="5106988" y="2278063"/>
          <p14:tracePt t="4118" x="5106988" y="2336800"/>
          <p14:tracePt t="4122" x="5106988" y="2405063"/>
          <p14:tracePt t="4126" x="5106988" y="2463800"/>
          <p14:tracePt t="4131" x="5097463" y="2524125"/>
          <p14:tracePt t="4134" x="5097463" y="2582863"/>
          <p14:tracePt t="4138" x="5089525" y="2643188"/>
          <p14:tracePt t="4142" x="5080000" y="2701925"/>
          <p14:tracePt t="4148" x="5080000" y="2762250"/>
          <p14:tracePt t="4150" x="5072063" y="2820988"/>
          <p14:tracePt t="4155" x="5054600" y="2881313"/>
          <p14:tracePt t="4159" x="5046663" y="2940050"/>
          <p14:tracePt t="4163" x="5038725" y="2982913"/>
          <p14:tracePt t="4166" x="5038725" y="3041650"/>
          <p14:tracePt t="4171" x="5029200" y="3101975"/>
          <p14:tracePt t="4175" x="5021263" y="3160713"/>
          <p14:tracePt t="4178" x="5021263" y="3221038"/>
          <p14:tracePt t="4183" x="5013325" y="3279775"/>
          <p14:tracePt t="4187" x="5013325" y="3322638"/>
          <p14:tracePt t="4191" x="5003800" y="3365500"/>
          <p14:tracePt t="4195" x="4987925" y="3424238"/>
          <p14:tracePt t="4199" x="4978400" y="3475038"/>
          <p14:tracePt t="4202" x="4970463" y="3535363"/>
          <p14:tracePt t="4206" x="4970463" y="3578225"/>
          <p14:tracePt t="4211" x="4970463" y="3619500"/>
          <p14:tracePt t="4215" x="4970463" y="3679825"/>
          <p14:tracePt t="4218" x="4970463" y="3722688"/>
          <p14:tracePt t="4222" x="4970463" y="3781425"/>
          <p14:tracePt t="4226" x="4970463" y="3824288"/>
          <p14:tracePt t="4232" x="4970463" y="3867150"/>
          <p14:tracePt t="4234" x="4970463" y="3908425"/>
          <p14:tracePt t="4239" x="4970463" y="3943350"/>
          <p14:tracePt t="4242" x="4970463" y="3976688"/>
          <p14:tracePt t="4248" x="4970463" y="4011613"/>
          <p14:tracePt t="4251" x="4970463" y="4052888"/>
          <p14:tracePt t="4255" x="4970463" y="4079875"/>
          <p14:tracePt t="4259" x="4970463" y="4121150"/>
          <p14:tracePt t="4263" x="4970463" y="4156075"/>
          <p14:tracePt t="4267" x="4970463" y="4197350"/>
          <p14:tracePt t="4270" x="4970463" y="4240213"/>
          <p14:tracePt t="4275" x="4970463" y="4275138"/>
          <p14:tracePt t="4280" x="4970463" y="4316413"/>
          <p14:tracePt t="4283" x="4970463" y="4351338"/>
          <p14:tracePt t="4287" x="4970463" y="4376738"/>
          <p14:tracePt t="4291" x="4970463" y="4419600"/>
          <p14:tracePt t="4295" x="4970463" y="4452938"/>
          <p14:tracePt t="4299" x="4970463" y="4486275"/>
          <p14:tracePt t="4302" x="4970463" y="4521200"/>
          <p14:tracePt t="4307" x="4970463" y="4546600"/>
          <p14:tracePt t="4311" x="4970463" y="4589463"/>
          <p14:tracePt t="4314" x="4970463" y="4622800"/>
          <p14:tracePt t="4319" x="4970463" y="4665663"/>
          <p14:tracePt t="4322" x="4970463" y="4708525"/>
          <p14:tracePt t="4327" x="4970463" y="4759325"/>
          <p14:tracePt t="4332" x="4970463" y="4784725"/>
          <p14:tracePt t="4334" x="4978400" y="4835525"/>
          <p14:tracePt t="4338" x="4987925" y="4860925"/>
          <p14:tracePt t="4343" x="4987925" y="4911725"/>
          <p14:tracePt t="4348" x="4995863" y="4937125"/>
          <p14:tracePt t="4350" x="5003800" y="4972050"/>
          <p14:tracePt t="4355" x="5003800" y="5005388"/>
          <p14:tracePt t="4359" x="5013325" y="5038725"/>
          <p14:tracePt t="4363" x="5013325" y="5073650"/>
          <p14:tracePt t="4366" x="5013325" y="5099050"/>
          <p14:tracePt t="4371" x="5021263" y="5124450"/>
          <p14:tracePt t="4375" x="5029200" y="5149850"/>
          <p14:tracePt t="4379" x="5029200" y="5167313"/>
          <p14:tracePt t="4383" x="5038725" y="5183188"/>
          <p14:tracePt t="4386" x="5038725" y="5208588"/>
          <p14:tracePt t="4390" x="5038725" y="5218113"/>
          <p14:tracePt t="4394" x="5038725" y="5235575"/>
          <p14:tracePt t="4399" x="5038725" y="5251450"/>
          <p14:tracePt t="4402" x="5038725" y="5260975"/>
          <p14:tracePt t="4406" x="5046663" y="5276850"/>
          <p14:tracePt t="4410" x="5046663" y="5294313"/>
          <p14:tracePt t="4415" x="5054600" y="5311775"/>
          <p14:tracePt t="4418" x="5054600" y="5327650"/>
          <p14:tracePt t="4422" x="5054600" y="5345113"/>
          <p14:tracePt t="4427" x="5064125" y="5362575"/>
          <p14:tracePt t="4431" x="5064125" y="5380038"/>
          <p14:tracePt t="4434" x="5072063" y="5395913"/>
          <p14:tracePt t="4438" x="5072063" y="5413375"/>
          <p14:tracePt t="4442" x="5080000" y="5430838"/>
          <p14:tracePt t="4447" x="5089525" y="5446713"/>
          <p14:tracePt t="4450" x="5089525" y="5456238"/>
          <p14:tracePt t="4455" x="5097463" y="5472113"/>
          <p14:tracePt t="4459" x="5106988" y="5489575"/>
          <p14:tracePt t="4466" x="5114925" y="5507038"/>
          <p14:tracePt t="4471" x="5122863" y="5514975"/>
          <p14:tracePt t="4475" x="5132388" y="5524500"/>
          <p14:tracePt t="4478" x="5132388" y="5532438"/>
          <p14:tracePt t="4482" x="5132388" y="5540375"/>
          <p14:tracePt t="4491" x="5140325" y="5549900"/>
          <p14:tracePt t="4502" x="5148263" y="5557838"/>
          <p14:tracePt t="4515" x="5148263" y="5565775"/>
          <p14:tracePt t="4519" x="5157788" y="5565775"/>
          <p14:tracePt t="4522" x="5165725" y="5565775"/>
          <p14:tracePt t="4527" x="5173663" y="5575300"/>
          <p14:tracePt t="4532" x="5173663" y="5583238"/>
          <p14:tracePt t="4534" x="5183188" y="5583238"/>
          <p14:tracePt t="4539" x="5191125" y="5583238"/>
          <p14:tracePt t="4542" x="5199063" y="5591175"/>
          <p14:tracePt t="4549" x="5208588" y="5600700"/>
          <p14:tracePt t="4550" x="5224463" y="5608638"/>
          <p14:tracePt t="4555" x="5241925" y="5608638"/>
          <p14:tracePt t="4559" x="5267325" y="5616575"/>
          <p14:tracePt t="4563" x="5284788" y="5616575"/>
          <p14:tracePt t="4566" x="5318125" y="5616575"/>
          <p14:tracePt t="4570" x="5343525" y="5626100"/>
          <p14:tracePt t="4575" x="5378450" y="5626100"/>
          <p14:tracePt t="4579" x="5429250" y="5626100"/>
          <p14:tracePt t="4583" x="5487988" y="5626100"/>
          <p14:tracePt t="4586" x="5556250" y="5626100"/>
          <p14:tracePt t="4590" x="5632450" y="5626100"/>
          <p14:tracePt t="4594" x="5683250" y="5626100"/>
          <p14:tracePt t="4598" x="5761038" y="5626100"/>
          <p14:tracePt t="4602" x="5819775" y="5626100"/>
          <p14:tracePt t="4606" x="5905500" y="5626100"/>
          <p14:tracePt t="4611" x="5972175" y="5626100"/>
          <p14:tracePt t="4616" x="6057900" y="5626100"/>
          <p14:tracePt t="4618" x="6142038" y="5626100"/>
          <p14:tracePt t="4622" x="6210300" y="5626100"/>
          <p14:tracePt t="4627" x="6270625" y="5626100"/>
          <p14:tracePt t="4631" x="6346825" y="5626100"/>
          <p14:tracePt t="4634" x="6389688" y="5626100"/>
          <p14:tracePt t="4638" x="6448425" y="5626100"/>
          <p14:tracePt t="4642" x="6473825" y="5626100"/>
          <p14:tracePt t="4648" x="6499225" y="5626100"/>
          <p14:tracePt t="4651" x="6524625" y="5626100"/>
          <p14:tracePt t="4655" x="6542088" y="5626100"/>
          <p14:tracePt t="4659" x="6559550" y="5626100"/>
          <p14:tracePt t="4663" x="6575425" y="5626100"/>
          <p14:tracePt t="4666" x="6584950" y="5626100"/>
          <p14:tracePt t="4670" x="6610350" y="5626100"/>
          <p14:tracePt t="4674" x="6618288" y="5626100"/>
          <p14:tracePt t="4678" x="6643688" y="5626100"/>
          <p14:tracePt t="4682" x="6661150" y="5626100"/>
          <p14:tracePt t="4686" x="6678613" y="5626100"/>
          <p14:tracePt t="4690" x="6711950" y="5626100"/>
          <p14:tracePt t="4694" x="6737350" y="5626100"/>
          <p14:tracePt t="4698" x="6770688" y="5626100"/>
          <p14:tracePt t="4703" x="6788150" y="5626100"/>
          <p14:tracePt t="4706" x="6848475" y="5626100"/>
          <p14:tracePt t="4710" x="6899275" y="5626100"/>
          <p14:tracePt t="4714" x="6958013" y="5626100"/>
          <p14:tracePt t="4718" x="7026275" y="5626100"/>
          <p14:tracePt t="4722" x="7077075" y="5626100"/>
          <p14:tracePt t="4726" x="7127875" y="5626100"/>
          <p14:tracePt t="4730" x="7188200" y="5626100"/>
          <p14:tracePt t="4734" x="7246938" y="5626100"/>
          <p14:tracePt t="4738" x="7307263" y="5626100"/>
          <p14:tracePt t="4742" x="7373938" y="5626100"/>
          <p14:tracePt t="4747" x="7451725" y="5626100"/>
          <p14:tracePt t="4750" x="7518400" y="5634038"/>
          <p14:tracePt t="4754" x="7596188" y="5634038"/>
          <p14:tracePt t="4759" x="7662863" y="5641975"/>
          <p14:tracePt t="4763" x="7740650" y="5641975"/>
          <p14:tracePt t="4766" x="7807325" y="5651500"/>
          <p14:tracePt t="4770" x="7885113" y="5659438"/>
          <p14:tracePt t="4775" x="7969250" y="5659438"/>
          <p14:tracePt t="4780" x="8054975" y="5684838"/>
          <p14:tracePt t="4783" x="8131175" y="5684838"/>
          <p14:tracePt t="4786" x="8199438" y="5694363"/>
          <p14:tracePt t="4790" x="8275638" y="5719763"/>
          <p14:tracePt t="4794" x="8343900" y="5719763"/>
          <p14:tracePt t="4799" x="8402638" y="5727700"/>
          <p14:tracePt t="4802" x="8462963" y="5735638"/>
          <p14:tracePt t="4806" x="8521700" y="5735638"/>
          <p14:tracePt t="4811" x="8572500" y="5745163"/>
          <p14:tracePt t="4815" x="8597900" y="5745163"/>
          <p14:tracePt t="4818" x="8640763" y="5745163"/>
          <p14:tracePt t="4822" x="8683625" y="5745163"/>
          <p14:tracePt t="4826" x="8716963" y="5745163"/>
          <p14:tracePt t="4830" x="8750300" y="5745163"/>
          <p14:tracePt t="4834" x="8785225" y="5745163"/>
          <p14:tracePt t="4838" x="8810625" y="5745163"/>
          <p14:tracePt t="4842" x="8843963" y="5745163"/>
          <p14:tracePt t="4847" x="8869363" y="5745163"/>
          <p14:tracePt t="4850" x="8894763" y="5745163"/>
          <p14:tracePt t="4854" x="8904288" y="5745163"/>
          <p14:tracePt t="4858" x="8921750" y="5745163"/>
          <p14:tracePt t="4863" x="8937625" y="5745163"/>
          <p14:tracePt t="4866" x="8955088" y="5745163"/>
          <p14:tracePt t="4870" x="8972550" y="5745163"/>
          <p14:tracePt t="4881" x="8997950" y="5745163"/>
          <p14:tracePt t="4882" x="9005888" y="5745163"/>
          <p14:tracePt t="4886" x="9013825" y="5745163"/>
          <p14:tracePt t="4890" x="9031288" y="5745163"/>
          <p14:tracePt t="4898" x="9039225" y="5745163"/>
          <p14:tracePt t="4903" x="9056688" y="5745163"/>
          <p14:tracePt t="4910" x="9064625" y="5745163"/>
          <p14:tracePt t="4914" x="9082088" y="5735638"/>
          <p14:tracePt t="4918" x="9082088" y="5727700"/>
          <p14:tracePt t="4932" x="9091613" y="5710238"/>
          <p14:tracePt t="4934" x="9099550" y="5702300"/>
          <p14:tracePt t="4938" x="9107488" y="5702300"/>
          <p14:tracePt t="4942" x="9107488" y="5684838"/>
          <p14:tracePt t="4948" x="9107488" y="5676900"/>
          <p14:tracePt t="4950" x="9107488" y="5668963"/>
          <p14:tracePt t="4954" x="9107488" y="5651500"/>
          <p14:tracePt t="4959" x="9107488" y="5641975"/>
          <p14:tracePt t="4965" x="9107488" y="5616575"/>
          <p14:tracePt t="4967" x="9107488" y="5591175"/>
          <p14:tracePt t="4970" x="9107488" y="5575300"/>
          <p14:tracePt t="4975" x="9107488" y="5549900"/>
          <p14:tracePt t="4979" x="9107488" y="5524500"/>
          <p14:tracePt t="4982" x="9117013" y="5497513"/>
          <p14:tracePt t="4986" x="9117013" y="5481638"/>
          <p14:tracePt t="4990" x="9124950" y="5456238"/>
          <p14:tracePt t="4995" x="9132888" y="5430838"/>
          <p14:tracePt t="4998" x="9142413" y="5405438"/>
          <p14:tracePt t="5002" x="9150350" y="5370513"/>
          <p14:tracePt t="5006" x="9150350" y="5337175"/>
          <p14:tracePt t="5011" x="9158288" y="5294313"/>
          <p14:tracePt t="5014" x="9158288" y="5251450"/>
          <p14:tracePt t="5018" x="9158288" y="5200650"/>
          <p14:tracePt t="5022" x="9158288" y="5157788"/>
          <p14:tracePt t="5027" x="9158288" y="5132388"/>
          <p14:tracePt t="5031" x="9158288" y="5073650"/>
          <p14:tracePt t="5034" x="9158288" y="5030788"/>
          <p14:tracePt t="5038" x="9158288" y="4972050"/>
          <p14:tracePt t="5042" x="9158288" y="4929188"/>
          <p14:tracePt t="5048" x="9158288" y="4868863"/>
          <p14:tracePt t="5050" x="9150350" y="4810125"/>
          <p14:tracePt t="5054" x="9150350" y="4749800"/>
          <p14:tracePt t="5059" x="9124950" y="4691063"/>
          <p14:tracePt t="5063" x="9107488" y="4614863"/>
          <p14:tracePt t="5066" x="9082088" y="4546600"/>
          <p14:tracePt t="5070" x="9064625" y="4478338"/>
          <p14:tracePt t="5075" x="9056688" y="4410075"/>
          <p14:tracePt t="5079" x="9031288" y="4351338"/>
          <p14:tracePt t="5083" x="9013825" y="4275138"/>
          <p14:tracePt t="5086" x="8997950" y="4214813"/>
          <p14:tracePt t="5091" x="8988425" y="4138613"/>
          <p14:tracePt t="5094" x="8980488" y="4079875"/>
          <p14:tracePt t="5098" x="8972550" y="4011613"/>
          <p14:tracePt t="5102" x="8963025" y="3935413"/>
          <p14:tracePt t="5106" x="8947150" y="3875088"/>
          <p14:tracePt t="5111" x="8937625" y="3798888"/>
          <p14:tracePt t="5114" x="8937625" y="3730625"/>
          <p14:tracePt t="5118" x="8937625" y="3671888"/>
          <p14:tracePt t="5122" x="8937625" y="3603625"/>
          <p14:tracePt t="5126" x="8937625" y="3527425"/>
          <p14:tracePt t="5132" x="8937625" y="3475038"/>
          <p14:tracePt t="5134" x="8937625" y="3416300"/>
          <p14:tracePt t="5138" x="8937625" y="3340100"/>
          <p14:tracePt t="5142" x="8937625" y="3289300"/>
          <p14:tracePt t="5148" x="8937625" y="3228975"/>
          <p14:tracePt t="5150" x="8937625" y="3186113"/>
          <p14:tracePt t="5154" x="8937625" y="3127375"/>
          <p14:tracePt t="5159" x="8937625" y="3084513"/>
          <p14:tracePt t="5164" x="8937625" y="3041650"/>
          <p14:tracePt t="5166" x="8937625" y="2982913"/>
          <p14:tracePt t="5170" x="8937625" y="2949575"/>
          <p14:tracePt t="5175" x="8937625" y="2897188"/>
          <p14:tracePt t="5179" x="8937625" y="2863850"/>
          <p14:tracePt t="5182" x="8929688" y="2820988"/>
          <p14:tracePt t="5186" x="8929688" y="2778125"/>
          <p14:tracePt t="5191" x="8921750" y="2744788"/>
          <p14:tracePt t="5195" x="8921750" y="2701925"/>
          <p14:tracePt t="5198" x="8912225" y="2668588"/>
          <p14:tracePt t="5202" x="8904288" y="2633663"/>
          <p14:tracePt t="5206" x="8894763" y="2592388"/>
          <p14:tracePt t="5211" x="8886825" y="2557463"/>
          <p14:tracePt t="5215" x="8886825" y="2532063"/>
          <p14:tracePt t="5218" x="8869363" y="2498725"/>
          <p14:tracePt t="5222" x="8869363" y="2473325"/>
          <p14:tracePt t="5226" x="8861425" y="2455863"/>
          <p14:tracePt t="5231" x="8853488" y="2422525"/>
          <p14:tracePt t="5234" x="8843963" y="2397125"/>
          <p14:tracePt t="5238" x="8836025" y="2362200"/>
          <p14:tracePt t="5242" x="8818563" y="2328863"/>
          <p14:tracePt t="5249" x="8818563" y="2303463"/>
          <p14:tracePt t="5250" x="8818563" y="2278063"/>
          <p14:tracePt t="5254" x="8802688" y="2243138"/>
          <p14:tracePt t="5259" x="8785225" y="2192338"/>
          <p14:tracePt t="5262" x="8777288" y="2159000"/>
          <p14:tracePt t="5266" x="8767763" y="2116138"/>
          <p14:tracePt t="5270" x="8759825" y="2065338"/>
          <p14:tracePt t="5275" x="8742363" y="2030413"/>
          <p14:tracePt t="5280" x="8742363" y="2005013"/>
          <p14:tracePt t="5283" x="8734425" y="1954213"/>
          <p14:tracePt t="5286" x="8724900" y="1928813"/>
          <p14:tracePt t="5290" x="8716963" y="1878013"/>
          <p14:tracePt t="5294" x="8709025" y="1844675"/>
          <p14:tracePt t="5299" x="8709025" y="1819275"/>
          <p14:tracePt t="5302" x="8699500" y="1793875"/>
          <p14:tracePt t="5306" x="8699500" y="1758950"/>
          <p14:tracePt t="5311" x="8699500" y="1725613"/>
          <p14:tracePt t="5315" x="8699500" y="1700213"/>
          <p14:tracePt t="5318" x="8691563" y="1665288"/>
          <p14:tracePt t="5322" x="8691563" y="1639888"/>
          <p14:tracePt t="5326" x="8683625" y="1606550"/>
          <p14:tracePt t="5332" x="8683625" y="1589088"/>
          <p14:tracePt t="5334" x="8674100" y="1563688"/>
          <p14:tracePt t="5338" x="8674100" y="1530350"/>
          <p14:tracePt t="5342" x="8674100" y="1504950"/>
          <p14:tracePt t="5349" x="8674100" y="1495425"/>
          <p14:tracePt t="5350" x="8674100" y="1470025"/>
          <p14:tracePt t="5354" x="8674100" y="1462088"/>
          <p14:tracePt t="5359" x="8674100" y="1444625"/>
          <p14:tracePt t="5365" x="8674100" y="1427163"/>
          <p14:tracePt t="5366" x="8674100" y="1411288"/>
          <p14:tracePt t="5370" x="8674100" y="1393825"/>
          <p14:tracePt t="5375" x="8674100" y="1368425"/>
          <p14:tracePt t="5378" x="8674100" y="1360488"/>
          <p14:tracePt t="5382" x="8674100" y="1343025"/>
          <p14:tracePt t="5386" x="8674100" y="1333500"/>
          <p14:tracePt t="5391" x="8674100" y="1317625"/>
          <p14:tracePt t="5395" x="8674100" y="1300163"/>
          <p14:tracePt t="5402" x="8674100" y="1282700"/>
          <p14:tracePt t="5407" x="8674100" y="1274763"/>
          <p14:tracePt t="5411" x="8674100" y="1266825"/>
          <p14:tracePt t="5415" x="8674100" y="1257300"/>
          <p14:tracePt t="5418" x="8674100" y="1249363"/>
          <p14:tracePt t="5422" x="8674100" y="1241425"/>
          <p14:tracePt t="5426" x="8674100" y="1231900"/>
          <p14:tracePt t="5435" x="8674100" y="1223963"/>
          <p14:tracePt t="5439" x="8674100" y="1206500"/>
          <p14:tracePt t="5448" x="8674100" y="1198563"/>
          <p14:tracePt t="5450" x="8674100" y="1189038"/>
          <p14:tracePt t="5463" x="8674100" y="1181100"/>
          <p14:tracePt t="5467" x="8674100" y="1173163"/>
          <p14:tracePt t="5474" x="8674100" y="1163638"/>
          <p14:tracePt t="5483" x="8674100" y="1155700"/>
          <p14:tracePt t="5539" x="8674100" y="1147763"/>
          <p14:tracePt t="6746" x="8666163" y="1147763"/>
          <p14:tracePt t="6758" x="8658225" y="1138238"/>
          <p14:tracePt t="6766" x="8640763" y="1130300"/>
          <p14:tracePt t="6771" x="8623300" y="1130300"/>
          <p14:tracePt t="6774" x="8615363" y="1130300"/>
          <p14:tracePt t="6778" x="8597900" y="1122363"/>
          <p14:tracePt t="6782" x="8589963" y="1122363"/>
          <p14:tracePt t="6788" x="8572500" y="1112838"/>
          <p14:tracePt t="6790" x="8564563" y="1112838"/>
          <p14:tracePt t="6794" x="8555038" y="1112838"/>
          <p14:tracePt t="6802" x="8547100" y="1104900"/>
          <p14:tracePt t="6806" x="8539163" y="1104900"/>
          <p14:tracePt t="6827" x="8539163" y="1096963"/>
          <p14:tracePt t="6839" x="8529638" y="1096963"/>
          <p14:tracePt t="6862" x="8521700" y="1096963"/>
          <p14:tracePt t="6867" x="8513763" y="1087438"/>
          <p14:tracePt t="6895" x="8513763" y="1079500"/>
          <p14:tracePt t="6930" x="8513763" y="1069975"/>
          <p14:tracePt t="6971" x="8513763" y="1062038"/>
          <p14:tracePt t="7043" x="8513763" y="1054100"/>
          <p14:tracePt t="7054" x="8513763" y="1044575"/>
          <p14:tracePt t="7059" x="8513763" y="1036638"/>
          <p14:tracePt t="7067" x="8513763" y="1028700"/>
          <p14:tracePt t="7074" x="8513763" y="1019175"/>
          <p14:tracePt t="7079" x="8513763" y="1011238"/>
          <p14:tracePt t="7088" x="8513763" y="1003300"/>
          <p14:tracePt t="7091" x="8513763" y="985838"/>
          <p14:tracePt t="7095" x="8513763" y="977900"/>
          <p14:tracePt t="7099" x="8513763" y="960438"/>
          <p14:tracePt t="7102" x="8513763" y="952500"/>
          <p14:tracePt t="7106" x="8513763" y="925513"/>
          <p14:tracePt t="7111" x="8513763" y="900113"/>
          <p14:tracePt t="7115" x="8513763" y="866775"/>
          <p14:tracePt t="7118" x="8513763" y="849313"/>
          <p14:tracePt t="7122" x="8513763" y="790575"/>
          <p14:tracePt t="7126" x="8513763" y="722313"/>
          <p14:tracePt t="7131" x="8496300" y="636588"/>
          <p14:tracePt t="7135" x="8488363" y="534988"/>
          <p14:tracePt t="7139" x="8478838" y="458788"/>
          <p14:tracePt t="7142" x="8445500" y="400050"/>
          <p14:tracePt t="7146" x="8410575" y="322263"/>
          <p14:tracePt t="7151" x="8385175" y="263525"/>
          <p14:tracePt t="7155" x="8343900" y="195263"/>
          <p14:tracePt t="7158" x="8301038" y="136525"/>
          <p14:tracePt t="7162" x="8258175" y="68263"/>
          <p14:tracePt t="7167" x="8215313" y="7938"/>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921EE3-8A52-441C-A5D7-57A04EB55C31}"/>
              </a:ext>
            </a:extLst>
          </p:cNvPr>
          <p:cNvPicPr>
            <a:picLocks noChangeAspect="1"/>
          </p:cNvPicPr>
          <p:nvPr/>
        </p:nvPicPr>
        <p:blipFill>
          <a:blip r:embed="rId4"/>
          <a:stretch>
            <a:fillRect/>
          </a:stretch>
        </p:blipFill>
        <p:spPr>
          <a:xfrm>
            <a:off x="0" y="0"/>
            <a:ext cx="9868237" cy="6858000"/>
          </a:xfrm>
          <a:prstGeom prst="rect">
            <a:avLst/>
          </a:prstGeom>
        </p:spPr>
      </p:pic>
      <p:pic>
        <p:nvPicPr>
          <p:cNvPr id="2" name="Audio 1">
            <a:hlinkClick r:id="" action="ppaction://media"/>
            <a:extLst>
              <a:ext uri="{FF2B5EF4-FFF2-40B4-BE49-F238E27FC236}">
                <a16:creationId xmlns:a16="http://schemas.microsoft.com/office/drawing/2014/main" id="{8FE77FE6-D612-40B7-84F9-BDD4B620FA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02898399"/>
      </p:ext>
    </p:extLst>
  </p:cSld>
  <p:clrMapOvr>
    <a:masterClrMapping/>
  </p:clrMapOvr>
  <mc:AlternateContent xmlns:mc="http://schemas.openxmlformats.org/markup-compatibility/2006" xmlns:p14="http://schemas.microsoft.com/office/powerpoint/2010/main">
    <mc:Choice Requires="p14">
      <p:transition spd="slow" p14:dur="2000" advTm="4214"/>
    </mc:Choice>
    <mc:Fallback xmlns="">
      <p:transition spd="slow" advTm="4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6744B84-1688-41A3-B164-69EA729FE24D}"/>
              </a:ext>
            </a:extLst>
          </p:cNvPr>
          <p:cNvPicPr>
            <a:picLocks noChangeAspect="1"/>
          </p:cNvPicPr>
          <p:nvPr/>
        </p:nvPicPr>
        <p:blipFill>
          <a:blip r:embed="rId4"/>
          <a:stretch>
            <a:fillRect/>
          </a:stretch>
        </p:blipFill>
        <p:spPr>
          <a:xfrm>
            <a:off x="0" y="0"/>
            <a:ext cx="9899269" cy="6858000"/>
          </a:xfrm>
          <a:prstGeom prst="rect">
            <a:avLst/>
          </a:prstGeom>
        </p:spPr>
      </p:pic>
      <p:pic>
        <p:nvPicPr>
          <p:cNvPr id="2" name="Audio 1">
            <a:hlinkClick r:id="" action="ppaction://media"/>
            <a:extLst>
              <a:ext uri="{FF2B5EF4-FFF2-40B4-BE49-F238E27FC236}">
                <a16:creationId xmlns:a16="http://schemas.microsoft.com/office/drawing/2014/main" id="{7817223F-7C9F-4C40-A306-02313D72182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57166486"/>
      </p:ext>
    </p:extLst>
  </p:cSld>
  <p:clrMapOvr>
    <a:masterClrMapping/>
  </p:clrMapOvr>
  <mc:AlternateContent xmlns:mc="http://schemas.openxmlformats.org/markup-compatibility/2006" xmlns:p14="http://schemas.microsoft.com/office/powerpoint/2010/main">
    <mc:Choice Requires="p14">
      <p:transition spd="slow" p14:dur="2000" advTm="16310"/>
    </mc:Choice>
    <mc:Fallback xmlns="">
      <p:transition spd="slow" advTm="16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EACF16-0CEC-4F6C-91B4-4AA807B198B5}"/>
              </a:ext>
            </a:extLst>
          </p:cNvPr>
          <p:cNvPicPr>
            <a:picLocks noChangeAspect="1"/>
          </p:cNvPicPr>
          <p:nvPr/>
        </p:nvPicPr>
        <p:blipFill>
          <a:blip r:embed="rId4"/>
          <a:stretch>
            <a:fillRect/>
          </a:stretch>
        </p:blipFill>
        <p:spPr>
          <a:xfrm>
            <a:off x="-1" y="0"/>
            <a:ext cx="9810917" cy="6858000"/>
          </a:xfrm>
          <a:prstGeom prst="rect">
            <a:avLst/>
          </a:prstGeom>
        </p:spPr>
      </p:pic>
      <p:pic>
        <p:nvPicPr>
          <p:cNvPr id="2" name="Audio 1">
            <a:hlinkClick r:id="" action="ppaction://media"/>
            <a:extLst>
              <a:ext uri="{FF2B5EF4-FFF2-40B4-BE49-F238E27FC236}">
                <a16:creationId xmlns:a16="http://schemas.microsoft.com/office/drawing/2014/main" id="{0E795804-D5DC-4F14-8FCB-DEB0C5D27D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247151751"/>
      </p:ext>
    </p:extLst>
  </p:cSld>
  <p:clrMapOvr>
    <a:masterClrMapping/>
  </p:clrMapOvr>
  <mc:AlternateContent xmlns:mc="http://schemas.openxmlformats.org/markup-compatibility/2006" xmlns:p14="http://schemas.microsoft.com/office/powerpoint/2010/main">
    <mc:Choice Requires="p14">
      <p:transition spd="slow" p14:dur="2000" advTm="5768"/>
    </mc:Choice>
    <mc:Fallback xmlns="">
      <p:transition spd="slow" advTm="5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8E6496-C26E-4191-8331-86DCF1D79997}"/>
              </a:ext>
            </a:extLst>
          </p:cNvPr>
          <p:cNvPicPr>
            <a:picLocks noChangeAspect="1"/>
          </p:cNvPicPr>
          <p:nvPr/>
        </p:nvPicPr>
        <p:blipFill>
          <a:blip r:embed="rId4"/>
          <a:stretch>
            <a:fillRect/>
          </a:stretch>
        </p:blipFill>
        <p:spPr>
          <a:xfrm>
            <a:off x="0" y="0"/>
            <a:ext cx="9910053" cy="6858000"/>
          </a:xfrm>
          <a:prstGeom prst="rect">
            <a:avLst/>
          </a:prstGeom>
        </p:spPr>
      </p:pic>
      <p:pic>
        <p:nvPicPr>
          <p:cNvPr id="2" name="Audio 1">
            <a:hlinkClick r:id="" action="ppaction://media"/>
            <a:extLst>
              <a:ext uri="{FF2B5EF4-FFF2-40B4-BE49-F238E27FC236}">
                <a16:creationId xmlns:a16="http://schemas.microsoft.com/office/drawing/2014/main" id="{4DABD89F-30BD-4AC3-B5A0-4B9D083A7E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394773591"/>
      </p:ext>
    </p:extLst>
  </p:cSld>
  <p:clrMapOvr>
    <a:masterClrMapping/>
  </p:clrMapOvr>
  <mc:AlternateContent xmlns:mc="http://schemas.openxmlformats.org/markup-compatibility/2006" xmlns:p14="http://schemas.microsoft.com/office/powerpoint/2010/main">
    <mc:Choice Requires="p14">
      <p:transition spd="slow" p14:dur="2000" advTm="15061"/>
    </mc:Choice>
    <mc:Fallback xmlns="">
      <p:transition spd="slow" advTm="15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0610-8A14-4D66-BE7E-10F2E6D33D00}"/>
              </a:ext>
            </a:extLst>
          </p:cNvPr>
          <p:cNvSpPr>
            <a:spLocks noGrp="1"/>
          </p:cNvSpPr>
          <p:nvPr>
            <p:ph type="title"/>
          </p:nvPr>
        </p:nvSpPr>
        <p:spPr/>
        <p:txBody>
          <a:bodyPr/>
          <a:lstStyle/>
          <a:p>
            <a:r>
              <a:rPr lang="en-GB" dirty="0"/>
              <a:t>Now over to you…</a:t>
            </a:r>
          </a:p>
        </p:txBody>
      </p:sp>
      <p:sp>
        <p:nvSpPr>
          <p:cNvPr id="3" name="Content Placeholder 2">
            <a:extLst>
              <a:ext uri="{FF2B5EF4-FFF2-40B4-BE49-F238E27FC236}">
                <a16:creationId xmlns:a16="http://schemas.microsoft.com/office/drawing/2014/main" id="{8B3E294A-97E1-4927-AF74-9E8DBB4DF142}"/>
              </a:ext>
            </a:extLst>
          </p:cNvPr>
          <p:cNvSpPr>
            <a:spLocks noGrp="1"/>
          </p:cNvSpPr>
          <p:nvPr>
            <p:ph idx="1"/>
          </p:nvPr>
        </p:nvSpPr>
        <p:spPr>
          <a:xfrm>
            <a:off x="677334" y="1349407"/>
            <a:ext cx="8596668" cy="4691956"/>
          </a:xfrm>
        </p:spPr>
        <p:txBody>
          <a:bodyPr>
            <a:normAutofit fontScale="92500" lnSpcReduction="10000"/>
          </a:bodyPr>
          <a:lstStyle/>
          <a:p>
            <a:r>
              <a:rPr lang="en-GB" sz="2800" dirty="0"/>
              <a:t>Take a walk (with an adult) around the local area. Take pictures of the plants you see. Use the following slide to see if you can identify any of the plants you found.</a:t>
            </a:r>
          </a:p>
          <a:p>
            <a:endParaRPr lang="en-GB" sz="2800" dirty="0"/>
          </a:p>
          <a:p>
            <a:pPr marL="0" indent="0">
              <a:buNone/>
            </a:pPr>
            <a:r>
              <a:rPr lang="en-GB" sz="2800" dirty="0">
                <a:solidFill>
                  <a:srgbClr val="00B050"/>
                </a:solidFill>
              </a:rPr>
              <a:t>Mild – Create a poster on one of the plants in the local area.</a:t>
            </a:r>
          </a:p>
          <a:p>
            <a:pPr marL="0" indent="0">
              <a:buNone/>
            </a:pPr>
            <a:r>
              <a:rPr lang="en-GB" sz="2800" dirty="0">
                <a:solidFill>
                  <a:srgbClr val="FF9900"/>
                </a:solidFill>
              </a:rPr>
              <a:t>Medium – Create a poster about the plants in the local area.</a:t>
            </a:r>
          </a:p>
          <a:p>
            <a:pPr marL="0" indent="0">
              <a:buNone/>
            </a:pPr>
            <a:r>
              <a:rPr lang="en-GB" sz="2800" dirty="0">
                <a:solidFill>
                  <a:srgbClr val="FF0000"/>
                </a:solidFill>
              </a:rPr>
              <a:t>Spicy – Create a guidebook about the plants in the local area.</a:t>
            </a:r>
          </a:p>
        </p:txBody>
      </p:sp>
      <p:pic>
        <p:nvPicPr>
          <p:cNvPr id="4" name="Audio 3">
            <a:hlinkClick r:id="" action="ppaction://media"/>
            <a:extLst>
              <a:ext uri="{FF2B5EF4-FFF2-40B4-BE49-F238E27FC236}">
                <a16:creationId xmlns:a16="http://schemas.microsoft.com/office/drawing/2014/main" id="{868C1EA9-3A02-4AC6-BDD7-9A2B6253C1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506608895"/>
      </p:ext>
    </p:extLst>
  </p:cSld>
  <p:clrMapOvr>
    <a:masterClrMapping/>
  </p:clrMapOvr>
  <mc:AlternateContent xmlns:mc="http://schemas.openxmlformats.org/markup-compatibility/2006">
    <mc:Choice xmlns:p14="http://schemas.microsoft.com/office/powerpoint/2010/main" Requires="p14">
      <p:transition spd="slow" p14:dur="2000" advTm="14948"/>
    </mc:Choice>
    <mc:Fallback>
      <p:transition spd="slow" advTm="14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E5D68-0A80-49FE-8427-BBDA41165833}"/>
              </a:ext>
            </a:extLst>
          </p:cNvPr>
          <p:cNvPicPr>
            <a:picLocks noChangeAspect="1"/>
          </p:cNvPicPr>
          <p:nvPr/>
        </p:nvPicPr>
        <p:blipFill>
          <a:blip r:embed="rId2"/>
          <a:stretch>
            <a:fillRect/>
          </a:stretch>
        </p:blipFill>
        <p:spPr>
          <a:xfrm>
            <a:off x="0" y="0"/>
            <a:ext cx="3590741" cy="6858000"/>
          </a:xfrm>
          <a:prstGeom prst="rect">
            <a:avLst/>
          </a:prstGeom>
        </p:spPr>
      </p:pic>
      <p:pic>
        <p:nvPicPr>
          <p:cNvPr id="5" name="Picture 4">
            <a:extLst>
              <a:ext uri="{FF2B5EF4-FFF2-40B4-BE49-F238E27FC236}">
                <a16:creationId xmlns:a16="http://schemas.microsoft.com/office/drawing/2014/main" id="{F343E718-C3E1-4C8D-8584-E1326436D8CB}"/>
              </a:ext>
            </a:extLst>
          </p:cNvPr>
          <p:cNvPicPr>
            <a:picLocks noChangeAspect="1"/>
          </p:cNvPicPr>
          <p:nvPr/>
        </p:nvPicPr>
        <p:blipFill>
          <a:blip r:embed="rId3"/>
          <a:stretch>
            <a:fillRect/>
          </a:stretch>
        </p:blipFill>
        <p:spPr>
          <a:xfrm>
            <a:off x="7777732" y="0"/>
            <a:ext cx="4414267" cy="6859857"/>
          </a:xfrm>
          <a:prstGeom prst="rect">
            <a:avLst/>
          </a:prstGeom>
        </p:spPr>
      </p:pic>
      <p:pic>
        <p:nvPicPr>
          <p:cNvPr id="6" name="Picture 5">
            <a:extLst>
              <a:ext uri="{FF2B5EF4-FFF2-40B4-BE49-F238E27FC236}">
                <a16:creationId xmlns:a16="http://schemas.microsoft.com/office/drawing/2014/main" id="{EF8DB742-5DB7-4C55-9805-FCC21582A616}"/>
              </a:ext>
            </a:extLst>
          </p:cNvPr>
          <p:cNvPicPr>
            <a:picLocks noChangeAspect="1"/>
          </p:cNvPicPr>
          <p:nvPr/>
        </p:nvPicPr>
        <p:blipFill>
          <a:blip r:embed="rId4"/>
          <a:stretch>
            <a:fillRect/>
          </a:stretch>
        </p:blipFill>
        <p:spPr>
          <a:xfrm>
            <a:off x="3590742" y="-20405"/>
            <a:ext cx="4186989" cy="6878405"/>
          </a:xfrm>
          <a:prstGeom prst="rect">
            <a:avLst/>
          </a:prstGeom>
        </p:spPr>
      </p:pic>
    </p:spTree>
    <p:extLst>
      <p:ext uri="{BB962C8B-B14F-4D97-AF65-F5344CB8AC3E}">
        <p14:creationId xmlns:p14="http://schemas.microsoft.com/office/powerpoint/2010/main" val="266298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25D5-5BE2-453B-A698-F57FFFC2338B}"/>
              </a:ext>
            </a:extLst>
          </p:cNvPr>
          <p:cNvSpPr>
            <a:spLocks noGrp="1"/>
          </p:cNvSpPr>
          <p:nvPr>
            <p:ph type="ctrTitle"/>
          </p:nvPr>
        </p:nvSpPr>
        <p:spPr/>
        <p:txBody>
          <a:bodyPr/>
          <a:lstStyle/>
          <a:p>
            <a:pPr algn="ctr"/>
            <a:r>
              <a:rPr lang="en-GB" dirty="0"/>
              <a:t>Living Things and their Habitats</a:t>
            </a:r>
          </a:p>
        </p:txBody>
      </p:sp>
      <p:sp>
        <p:nvSpPr>
          <p:cNvPr id="3" name="Subtitle 2">
            <a:extLst>
              <a:ext uri="{FF2B5EF4-FFF2-40B4-BE49-F238E27FC236}">
                <a16:creationId xmlns:a16="http://schemas.microsoft.com/office/drawing/2014/main" id="{816DF1B3-83E4-43DC-B6E9-D3D2537518F4}"/>
              </a:ext>
            </a:extLst>
          </p:cNvPr>
          <p:cNvSpPr>
            <a:spLocks noGrp="1"/>
          </p:cNvSpPr>
          <p:nvPr>
            <p:ph type="subTitle" idx="1"/>
          </p:nvPr>
        </p:nvSpPr>
        <p:spPr/>
        <p:txBody>
          <a:bodyPr/>
          <a:lstStyle/>
          <a:p>
            <a:pPr algn="ctr"/>
            <a:r>
              <a:rPr lang="en-GB" dirty="0"/>
              <a:t>Lesson 5</a:t>
            </a:r>
          </a:p>
        </p:txBody>
      </p:sp>
    </p:spTree>
    <p:extLst>
      <p:ext uri="{BB962C8B-B14F-4D97-AF65-F5344CB8AC3E}">
        <p14:creationId xmlns:p14="http://schemas.microsoft.com/office/powerpoint/2010/main" val="129662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DFC59-5BD9-4220-A5D0-C76ED0D00DF9}"/>
              </a:ext>
            </a:extLst>
          </p:cNvPr>
          <p:cNvSpPr>
            <a:spLocks noGrp="1"/>
          </p:cNvSpPr>
          <p:nvPr>
            <p:ph type="title"/>
          </p:nvPr>
        </p:nvSpPr>
        <p:spPr/>
        <p:txBody>
          <a:bodyPr/>
          <a:lstStyle/>
          <a:p>
            <a:r>
              <a:rPr lang="en-GB" dirty="0"/>
              <a:t>LO: Identify and classify a variety of British plants.</a:t>
            </a:r>
          </a:p>
        </p:txBody>
      </p:sp>
      <p:sp>
        <p:nvSpPr>
          <p:cNvPr id="3" name="Content Placeholder 2">
            <a:extLst>
              <a:ext uri="{FF2B5EF4-FFF2-40B4-BE49-F238E27FC236}">
                <a16:creationId xmlns:a16="http://schemas.microsoft.com/office/drawing/2014/main" id="{4E8B0E82-0478-4106-A8A2-D9B238A565CA}"/>
              </a:ext>
            </a:extLst>
          </p:cNvPr>
          <p:cNvSpPr>
            <a:spLocks noGrp="1"/>
          </p:cNvSpPr>
          <p:nvPr>
            <p:ph idx="1"/>
          </p:nvPr>
        </p:nvSpPr>
        <p:spPr/>
        <p:txBody>
          <a:bodyPr>
            <a:normAutofit/>
          </a:bodyPr>
          <a:lstStyle/>
          <a:p>
            <a:pPr marL="0" indent="0">
              <a:buNone/>
            </a:pPr>
            <a:r>
              <a:rPr lang="en-GB" sz="2800" dirty="0"/>
              <a:t>Success Criteria: </a:t>
            </a:r>
          </a:p>
          <a:p>
            <a:pPr marL="0" indent="0">
              <a:buNone/>
            </a:pPr>
            <a:endParaRPr lang="en-GB" sz="2800" dirty="0"/>
          </a:p>
          <a:p>
            <a:r>
              <a:rPr lang="en-GB" sz="2800" dirty="0"/>
              <a:t>Observe the characteristics of plants.</a:t>
            </a:r>
          </a:p>
          <a:p>
            <a:r>
              <a:rPr lang="en-GB" sz="2800" dirty="0"/>
              <a:t>Group the plants based on their characteristics.</a:t>
            </a:r>
          </a:p>
          <a:p>
            <a:r>
              <a:rPr lang="en-GB" sz="2800" dirty="0"/>
              <a:t>Use key characteristics to identify what a plant is.</a:t>
            </a:r>
          </a:p>
        </p:txBody>
      </p:sp>
      <p:pic>
        <p:nvPicPr>
          <p:cNvPr id="5" name="Audio 4">
            <a:hlinkClick r:id="" action="ppaction://media"/>
            <a:extLst>
              <a:ext uri="{FF2B5EF4-FFF2-40B4-BE49-F238E27FC236}">
                <a16:creationId xmlns:a16="http://schemas.microsoft.com/office/drawing/2014/main" id="{F053A788-817C-4108-8BC0-278B9CA8678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512764774"/>
      </p:ext>
    </p:extLst>
  </p:cSld>
  <p:clrMapOvr>
    <a:masterClrMapping/>
  </p:clrMapOvr>
  <mc:AlternateContent xmlns:mc="http://schemas.openxmlformats.org/markup-compatibility/2006" xmlns:p14="http://schemas.microsoft.com/office/powerpoint/2010/main">
    <mc:Choice Requires="p14">
      <p:transition spd="slow" p14:dur="2000" advTm="14476"/>
    </mc:Choice>
    <mc:Fallback xmlns="">
      <p:transition spd="slow" advTm="144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D6BA15-8B86-43DD-97A1-5647C16C9952}"/>
              </a:ext>
            </a:extLst>
          </p:cNvPr>
          <p:cNvPicPr>
            <a:picLocks noChangeAspect="1"/>
          </p:cNvPicPr>
          <p:nvPr/>
        </p:nvPicPr>
        <p:blipFill>
          <a:blip r:embed="rId4"/>
          <a:stretch>
            <a:fillRect/>
          </a:stretch>
        </p:blipFill>
        <p:spPr>
          <a:xfrm>
            <a:off x="0" y="0"/>
            <a:ext cx="9816116" cy="6858000"/>
          </a:xfrm>
          <a:prstGeom prst="rect">
            <a:avLst/>
          </a:prstGeom>
        </p:spPr>
      </p:pic>
      <p:pic>
        <p:nvPicPr>
          <p:cNvPr id="2" name="Audio 1">
            <a:hlinkClick r:id="" action="ppaction://media"/>
            <a:extLst>
              <a:ext uri="{FF2B5EF4-FFF2-40B4-BE49-F238E27FC236}">
                <a16:creationId xmlns:a16="http://schemas.microsoft.com/office/drawing/2014/main" id="{2D79AF1E-6F5A-4657-B76C-0414B9504AF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32245572"/>
      </p:ext>
    </p:extLst>
  </p:cSld>
  <p:clrMapOvr>
    <a:masterClrMapping/>
  </p:clrMapOvr>
  <mc:AlternateContent xmlns:mc="http://schemas.openxmlformats.org/markup-compatibility/2006" xmlns:p14="http://schemas.microsoft.com/office/powerpoint/2010/main">
    <mc:Choice Requires="p14">
      <p:transition spd="slow" p14:dur="2000" advTm="4150"/>
    </mc:Choice>
    <mc:Fallback xmlns="">
      <p:transition spd="slow" advTm="4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90A5BA-5080-4F77-9FB0-1184D123F2FA}"/>
              </a:ext>
            </a:extLst>
          </p:cNvPr>
          <p:cNvPicPr>
            <a:picLocks noChangeAspect="1"/>
          </p:cNvPicPr>
          <p:nvPr/>
        </p:nvPicPr>
        <p:blipFill>
          <a:blip r:embed="rId4"/>
          <a:stretch>
            <a:fillRect/>
          </a:stretch>
        </p:blipFill>
        <p:spPr>
          <a:xfrm>
            <a:off x="0" y="0"/>
            <a:ext cx="9910053" cy="6858000"/>
          </a:xfrm>
          <a:prstGeom prst="rect">
            <a:avLst/>
          </a:prstGeom>
        </p:spPr>
      </p:pic>
      <p:pic>
        <p:nvPicPr>
          <p:cNvPr id="2" name="Audio 1">
            <a:hlinkClick r:id="" action="ppaction://media"/>
            <a:extLst>
              <a:ext uri="{FF2B5EF4-FFF2-40B4-BE49-F238E27FC236}">
                <a16:creationId xmlns:a16="http://schemas.microsoft.com/office/drawing/2014/main" id="{E7BBA229-0E9E-4698-A593-26B619E9414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108343277"/>
      </p:ext>
    </p:extLst>
  </p:cSld>
  <p:clrMapOvr>
    <a:masterClrMapping/>
  </p:clrMapOvr>
  <mc:AlternateContent xmlns:mc="http://schemas.openxmlformats.org/markup-compatibility/2006" xmlns:p14="http://schemas.microsoft.com/office/powerpoint/2010/main">
    <mc:Choice Requires="p14">
      <p:transition spd="slow" p14:dur="2000" advTm="6564"/>
    </mc:Choice>
    <mc:Fallback xmlns="">
      <p:transition spd="slow" advTm="65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E05A53-4BF6-4F2F-8105-5366427DFF18}"/>
              </a:ext>
            </a:extLst>
          </p:cNvPr>
          <p:cNvPicPr>
            <a:picLocks noChangeAspect="1"/>
          </p:cNvPicPr>
          <p:nvPr/>
        </p:nvPicPr>
        <p:blipFill>
          <a:blip r:embed="rId2"/>
          <a:stretch>
            <a:fillRect/>
          </a:stretch>
        </p:blipFill>
        <p:spPr>
          <a:xfrm>
            <a:off x="0" y="0"/>
            <a:ext cx="9946532" cy="6858000"/>
          </a:xfrm>
          <a:prstGeom prst="rect">
            <a:avLst/>
          </a:prstGeom>
        </p:spPr>
      </p:pic>
    </p:spTree>
    <p:extLst>
      <p:ext uri="{BB962C8B-B14F-4D97-AF65-F5344CB8AC3E}">
        <p14:creationId xmlns:p14="http://schemas.microsoft.com/office/powerpoint/2010/main" val="2130999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EDA52-BC96-489D-8577-A79AC67F8EC2}"/>
              </a:ext>
            </a:extLst>
          </p:cNvPr>
          <p:cNvPicPr>
            <a:picLocks noChangeAspect="1"/>
          </p:cNvPicPr>
          <p:nvPr/>
        </p:nvPicPr>
        <p:blipFill>
          <a:blip r:embed="rId4"/>
          <a:stretch>
            <a:fillRect/>
          </a:stretch>
        </p:blipFill>
        <p:spPr>
          <a:xfrm>
            <a:off x="-1" y="0"/>
            <a:ext cx="9922213" cy="6858000"/>
          </a:xfrm>
          <a:prstGeom prst="rect">
            <a:avLst/>
          </a:prstGeom>
        </p:spPr>
      </p:pic>
      <p:pic>
        <p:nvPicPr>
          <p:cNvPr id="2" name="Audio 1">
            <a:hlinkClick r:id="" action="ppaction://media"/>
            <a:extLst>
              <a:ext uri="{FF2B5EF4-FFF2-40B4-BE49-F238E27FC236}">
                <a16:creationId xmlns:a16="http://schemas.microsoft.com/office/drawing/2014/main" id="{C62DB5E3-8708-43BC-8B21-D44E3AE8CC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669943062"/>
      </p:ext>
    </p:extLst>
  </p:cSld>
  <p:clrMapOvr>
    <a:masterClrMapping/>
  </p:clrMapOvr>
  <mc:AlternateContent xmlns:mc="http://schemas.openxmlformats.org/markup-compatibility/2006" xmlns:p14="http://schemas.microsoft.com/office/powerpoint/2010/main">
    <mc:Choice Requires="p14">
      <p:transition spd="slow" p14:dur="2000" advTm="7277"/>
    </mc:Choice>
    <mc:Fallback xmlns="">
      <p:transition spd="slow" advTm="7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50" x="4240213" y="1530350"/>
          <p14:tracePt t="162" x="4248150" y="1530350"/>
          <p14:tracePt t="170" x="4256088" y="1530350"/>
          <p14:tracePt t="182" x="4265613" y="1530350"/>
          <p14:tracePt t="230" x="4273550" y="1520825"/>
          <p14:tracePt t="238" x="4281488" y="1520825"/>
          <p14:tracePt t="246" x="4281488" y="1512888"/>
          <p14:tracePt t="258" x="4291013" y="1512888"/>
          <p14:tracePt t="262" x="4291013" y="1504950"/>
          <p14:tracePt t="266" x="4291013" y="1495425"/>
          <p14:tracePt t="269" x="4298950" y="1495425"/>
          <p14:tracePt t="278" x="4298950" y="1487488"/>
          <p14:tracePt t="282" x="4298950" y="1470025"/>
          <p14:tracePt t="291" x="4306888" y="1462088"/>
          <p14:tracePt t="294" x="4316413" y="1452563"/>
          <p14:tracePt t="302" x="4324350" y="1452563"/>
          <p14:tracePt t="307" x="4324350" y="1444625"/>
          <p14:tracePt t="310" x="4324350" y="1436688"/>
          <p14:tracePt t="314" x="4324350" y="1427163"/>
          <p14:tracePt t="318" x="4324350" y="1419225"/>
          <p14:tracePt t="322" x="4324350" y="1411288"/>
          <p14:tracePt t="326" x="4332288" y="1401763"/>
          <p14:tracePt t="330" x="4332288" y="1393825"/>
          <p14:tracePt t="334" x="4332288" y="1376363"/>
          <p14:tracePt t="342" x="4332288" y="1360488"/>
          <p14:tracePt t="346" x="4332288" y="1350963"/>
          <p14:tracePt t="350" x="4332288" y="1343025"/>
          <p14:tracePt t="354" x="4332288" y="1325563"/>
          <p14:tracePt t="358" x="4332288" y="1317625"/>
          <p14:tracePt t="362" x="4332288" y="1300163"/>
          <p14:tracePt t="366" x="4332288" y="1292225"/>
          <p14:tracePt t="371" x="4332288" y="1282700"/>
          <p14:tracePt t="375" x="4332288" y="1274763"/>
          <p14:tracePt t="378" x="4332288" y="1266825"/>
          <p14:tracePt t="382" x="4332288" y="1257300"/>
          <p14:tracePt t="386" x="4332288" y="1241425"/>
          <p14:tracePt t="391" x="4332288" y="1231900"/>
          <p14:tracePt t="394" x="4324350" y="1216025"/>
          <p14:tracePt t="398" x="4316413" y="1198563"/>
          <p14:tracePt t="402" x="4306888" y="1189038"/>
          <p14:tracePt t="406" x="4306888" y="1181100"/>
          <p14:tracePt t="410" x="4298950" y="1163638"/>
          <p14:tracePt t="414" x="4291013" y="1155700"/>
          <p14:tracePt t="418" x="4281488" y="1138238"/>
          <p14:tracePt t="422" x="4273550" y="1122363"/>
          <p14:tracePt t="426" x="4265613" y="1104900"/>
          <p14:tracePt t="430" x="4256088" y="1096963"/>
          <p14:tracePt t="434" x="4248150" y="1079500"/>
          <p14:tracePt t="438" x="4230688" y="1062038"/>
          <p14:tracePt t="443" x="4222750" y="1054100"/>
          <p14:tracePt t="447" x="4222750" y="1036638"/>
          <p14:tracePt t="450" x="4214813" y="1019175"/>
          <p14:tracePt t="454" x="4197350" y="993775"/>
          <p14:tracePt t="459" x="4187825" y="985838"/>
          <p14:tracePt t="462" x="4171950" y="968375"/>
          <p14:tracePt t="466" x="4162425" y="952500"/>
          <p14:tracePt t="470" x="4154488" y="925513"/>
          <p14:tracePt t="475" x="4146550" y="917575"/>
          <p14:tracePt t="478" x="4129088" y="900113"/>
          <p14:tracePt t="482" x="4111625" y="884238"/>
          <p14:tracePt t="486" x="4095750" y="866775"/>
          <p14:tracePt t="491" x="4078288" y="841375"/>
          <p14:tracePt t="494" x="4070350" y="833438"/>
          <p14:tracePt t="498" x="4044950" y="815975"/>
          <p14:tracePt t="502" x="4027488" y="798513"/>
          <p14:tracePt t="507" x="4010025" y="781050"/>
          <p14:tracePt t="510" x="4002088" y="773113"/>
          <p14:tracePt t="514" x="3984625" y="765175"/>
          <p14:tracePt t="518" x="3959225" y="747713"/>
          <p14:tracePt t="522" x="3941763" y="739775"/>
          <p14:tracePt t="526" x="3933825" y="722313"/>
          <p14:tracePt t="530" x="3908425" y="704850"/>
          <p14:tracePt t="534" x="3890963" y="696913"/>
          <p14:tracePt t="538" x="3873500" y="688975"/>
          <p14:tracePt t="542" x="3848100" y="679450"/>
          <p14:tracePt t="546" x="3840163" y="663575"/>
          <p14:tracePt t="550" x="3822700" y="646113"/>
          <p14:tracePt t="554" x="3806825" y="636588"/>
          <p14:tracePt t="559" x="3797300" y="628650"/>
          <p14:tracePt t="562" x="3781425" y="620713"/>
          <p14:tracePt t="566" x="3771900" y="611188"/>
          <p14:tracePt t="570" x="3756025" y="603250"/>
          <p14:tracePt t="574" x="3746500" y="595313"/>
          <p14:tracePt t="578" x="3729038" y="585788"/>
          <p14:tracePt t="582" x="3713163" y="577850"/>
          <p14:tracePt t="586" x="3703638" y="569913"/>
          <p14:tracePt t="591" x="3687763" y="552450"/>
          <p14:tracePt t="594" x="3670300" y="544513"/>
          <p14:tracePt t="598" x="3652838" y="534988"/>
          <p14:tracePt t="602" x="3644900" y="534988"/>
          <p14:tracePt t="607" x="3627438" y="527050"/>
          <p14:tracePt t="610" x="3611563" y="509588"/>
          <p14:tracePt t="614" x="3602038" y="509588"/>
          <p14:tracePt t="618" x="3576638" y="492125"/>
          <p14:tracePt t="622" x="3559175" y="484188"/>
          <p14:tracePt t="626" x="3533775" y="484188"/>
          <p14:tracePt t="630" x="3525838" y="466725"/>
          <p14:tracePt t="634" x="3500438" y="466725"/>
          <p14:tracePt t="638" x="3467100" y="458788"/>
          <p14:tracePt t="642" x="3449638" y="458788"/>
          <p14:tracePt t="646" x="3432175" y="450850"/>
          <p14:tracePt t="650" x="3406775" y="441325"/>
          <p14:tracePt t="654" x="3381375" y="433388"/>
          <p14:tracePt t="659" x="3355975" y="433388"/>
          <p14:tracePt t="662" x="3338513" y="433388"/>
          <p14:tracePt t="666" x="3313113" y="425450"/>
          <p14:tracePt t="670" x="3287713" y="425450"/>
          <p14:tracePt t="675" x="3270250" y="415925"/>
          <p14:tracePt t="677" x="3244850" y="407988"/>
          <p14:tracePt t="682" x="3219450" y="400050"/>
          <p14:tracePt t="686" x="3186113" y="400050"/>
          <p14:tracePt t="691" x="3168650" y="390525"/>
          <p14:tracePt t="694" x="3143250" y="382588"/>
          <p14:tracePt t="698" x="3100388" y="382588"/>
          <p14:tracePt t="702" x="3067050" y="382588"/>
          <p14:tracePt t="707" x="3016250" y="374650"/>
          <p14:tracePt t="710" x="2955925" y="374650"/>
          <p14:tracePt t="714" x="2922588" y="365125"/>
          <p14:tracePt t="718" x="2863850" y="357188"/>
          <p14:tracePt t="723" x="2820988" y="347663"/>
          <p14:tracePt t="727" x="2770188" y="339725"/>
          <p14:tracePt t="730" x="2727325" y="331788"/>
          <p14:tracePt t="734" x="2684463" y="331788"/>
          <p14:tracePt t="738" x="2625725" y="322263"/>
          <p14:tracePt t="742" x="2574925" y="322263"/>
          <p14:tracePt t="746" x="2524125" y="322263"/>
          <p14:tracePt t="750" x="2471738" y="314325"/>
          <p14:tracePt t="754" x="2413000" y="314325"/>
          <p14:tracePt t="758" x="2370138" y="314325"/>
          <p14:tracePt t="762" x="2327275" y="314325"/>
          <p14:tracePt t="766" x="2268538" y="314325"/>
          <p14:tracePt t="770" x="2225675" y="314325"/>
          <p14:tracePt t="775" x="2182813" y="314325"/>
          <p14:tracePt t="778" x="2141538" y="314325"/>
          <p14:tracePt t="782" x="2098675" y="314325"/>
          <p14:tracePt t="786" x="2047875" y="314325"/>
          <p14:tracePt t="791" x="2005013" y="314325"/>
          <p14:tracePt t="794" x="1962150" y="314325"/>
          <p14:tracePt t="798" x="1928813" y="314325"/>
          <p14:tracePt t="802" x="1885950" y="314325"/>
          <p14:tracePt t="809" x="1860550" y="314325"/>
          <p14:tracePt t="810" x="1817688" y="314325"/>
          <p14:tracePt t="814" x="1766888" y="314325"/>
          <p14:tracePt t="818" x="1741488" y="314325"/>
          <p14:tracePt t="822" x="1698625" y="314325"/>
          <p14:tracePt t="826" x="1665288" y="314325"/>
          <p14:tracePt t="830" x="1639888" y="314325"/>
          <p14:tracePt t="835" x="1614488" y="322263"/>
          <p14:tracePt t="838" x="1579563" y="331788"/>
          <p14:tracePt t="842" x="1546225" y="347663"/>
          <p14:tracePt t="846" x="1512888" y="357188"/>
          <p14:tracePt t="850" x="1487488" y="365125"/>
          <p14:tracePt t="854" x="1452563" y="374650"/>
          <p14:tracePt t="859" x="1427163" y="382588"/>
          <p14:tracePt t="862" x="1409700" y="382588"/>
          <p14:tracePt t="866" x="1376363" y="390525"/>
          <p14:tracePt t="870" x="1343025" y="400050"/>
          <p14:tracePt t="875" x="1317625" y="415925"/>
          <p14:tracePt t="878" x="1282700" y="425450"/>
          <p14:tracePt t="882" x="1257300" y="441325"/>
          <p14:tracePt t="887" x="1239838" y="458788"/>
          <p14:tracePt t="891" x="1214438" y="476250"/>
          <p14:tracePt t="894" x="1189038" y="501650"/>
          <p14:tracePt t="898" x="1163638" y="519113"/>
          <p14:tracePt t="902" x="1147763" y="527050"/>
          <p14:tracePt t="907" x="1130300" y="544513"/>
          <p14:tracePt t="910" x="1112838" y="560388"/>
          <p14:tracePt t="914" x="1087438" y="585788"/>
          <p14:tracePt t="918" x="1062038" y="603250"/>
          <p14:tracePt t="922" x="1036638" y="628650"/>
          <p14:tracePt t="926" x="1019175" y="636588"/>
          <p14:tracePt t="930" x="1003300" y="663575"/>
          <p14:tracePt t="934" x="976313" y="679450"/>
          <p14:tracePt t="938" x="950913" y="704850"/>
          <p14:tracePt t="942" x="935038" y="730250"/>
          <p14:tracePt t="946" x="909638" y="747713"/>
          <p14:tracePt t="950" x="892175" y="755650"/>
          <p14:tracePt t="954" x="874713" y="781050"/>
          <p14:tracePt t="958" x="858838" y="798513"/>
          <p14:tracePt t="962" x="841375" y="823913"/>
          <p14:tracePt t="966" x="823913" y="841375"/>
          <p14:tracePt t="970" x="806450" y="849313"/>
          <p14:tracePt t="974" x="798513" y="874713"/>
          <p14:tracePt t="978" x="790575" y="892175"/>
          <p14:tracePt t="982" x="773113" y="917575"/>
          <p14:tracePt t="986" x="765175" y="935038"/>
          <p14:tracePt t="991" x="755650" y="960438"/>
          <p14:tracePt t="994" x="739775" y="977900"/>
          <p14:tracePt t="998" x="730250" y="993775"/>
          <p14:tracePt t="1001" x="722313" y="1011238"/>
          <p14:tracePt t="1007" x="722313" y="1028700"/>
          <p14:tracePt t="1010" x="714375" y="1054100"/>
          <p14:tracePt t="1014" x="704850" y="1079500"/>
          <p14:tracePt t="1018" x="696913" y="1087438"/>
          <p14:tracePt t="1022" x="688975" y="1112838"/>
          <p14:tracePt t="1026" x="679450" y="1138238"/>
          <p14:tracePt t="1030" x="671513" y="1163638"/>
          <p14:tracePt t="1034" x="661988" y="1181100"/>
          <p14:tracePt t="1038" x="654050" y="1206500"/>
          <p14:tracePt t="1042" x="646113" y="1231900"/>
          <p14:tracePt t="1046" x="646113" y="1257300"/>
          <p14:tracePt t="1050" x="636588" y="1274763"/>
          <p14:tracePt t="1054" x="636588" y="1300163"/>
          <p14:tracePt t="1059" x="636588" y="1325563"/>
          <p14:tracePt t="1062" x="636588" y="1350963"/>
          <p14:tracePt t="1066" x="636588" y="1385888"/>
          <p14:tracePt t="1070" x="628650" y="1427163"/>
          <p14:tracePt t="1075" x="628650" y="1470025"/>
          <p14:tracePt t="1078" x="620713" y="1504950"/>
          <p14:tracePt t="1082" x="620713" y="1538288"/>
          <p14:tracePt t="1086" x="620713" y="1571625"/>
          <p14:tracePt t="1091" x="620713" y="1606550"/>
          <p14:tracePt t="1093" x="620713" y="1631950"/>
          <p14:tracePt t="1098" x="620713" y="1665288"/>
          <p14:tracePt t="1102" x="620713" y="1700213"/>
          <p14:tracePt t="1108" x="620713" y="1733550"/>
          <p14:tracePt t="1110" x="620713" y="1758950"/>
          <p14:tracePt t="1114" x="620713" y="1793875"/>
          <p14:tracePt t="1118" x="620713" y="1819275"/>
          <p14:tracePt t="1127" x="620713" y="1878013"/>
          <p14:tracePt t="1130" x="628650" y="1911350"/>
          <p14:tracePt t="1134" x="628650" y="1946275"/>
          <p14:tracePt t="1138" x="628650" y="1979613"/>
          <p14:tracePt t="1142" x="636588" y="2005013"/>
          <p14:tracePt t="1145" x="636588" y="2030413"/>
          <p14:tracePt t="1150" x="646113" y="2055813"/>
          <p14:tracePt t="1154" x="646113" y="2090738"/>
          <p14:tracePt t="1159" x="654050" y="2108200"/>
          <p14:tracePt t="1162" x="654050" y="2141538"/>
          <p14:tracePt t="1166" x="654050" y="2174875"/>
          <p14:tracePt t="1170" x="654050" y="2209800"/>
          <p14:tracePt t="1175" x="654050" y="2235200"/>
          <p14:tracePt t="1178" x="654050" y="2268538"/>
          <p14:tracePt t="1182" x="654050" y="2303463"/>
          <p14:tracePt t="1186" x="654050" y="2336800"/>
          <p14:tracePt t="1191" x="654050" y="2379663"/>
          <p14:tracePt t="1194" x="654050" y="2405063"/>
          <p14:tracePt t="1198" x="654050" y="2438400"/>
          <p14:tracePt t="1202" x="654050" y="2473325"/>
          <p14:tracePt t="1208" x="654050" y="2506663"/>
          <p14:tracePt t="1210" x="654050" y="2532063"/>
          <p14:tracePt t="1214" x="654050" y="2566988"/>
          <p14:tracePt t="1218" x="654050" y="2608263"/>
          <p14:tracePt t="1222" x="654050" y="2643188"/>
          <p14:tracePt t="1226" x="654050" y="2668588"/>
          <p14:tracePt t="1230" x="654050" y="2701925"/>
          <p14:tracePt t="1234" x="654050" y="2736850"/>
          <p14:tracePt t="1238" x="654050" y="2778125"/>
          <p14:tracePt t="1242" x="654050" y="2813050"/>
          <p14:tracePt t="1246" x="654050" y="2838450"/>
          <p14:tracePt t="1250" x="654050" y="2871788"/>
          <p14:tracePt t="1254" x="654050" y="2906713"/>
          <p14:tracePt t="1258" x="654050" y="2949575"/>
          <p14:tracePt t="1262" x="654050" y="2982913"/>
          <p14:tracePt t="1266" x="654050" y="3008313"/>
          <p14:tracePt t="1270" x="654050" y="3041650"/>
          <p14:tracePt t="1275" x="654050" y="3076575"/>
          <p14:tracePt t="1278" x="654050" y="3109913"/>
          <p14:tracePt t="1282" x="654050" y="3135313"/>
          <p14:tracePt t="1286" x="654050" y="3170238"/>
          <p14:tracePt t="1291" x="654050" y="3203575"/>
          <p14:tracePt t="1294" x="654050" y="3228975"/>
          <p14:tracePt t="1298" x="654050" y="3263900"/>
          <p14:tracePt t="1302" x="654050" y="3305175"/>
          <p14:tracePt t="1308" x="654050" y="3340100"/>
          <p14:tracePt t="1310" x="654050" y="3373438"/>
          <p14:tracePt t="1314" x="654050" y="3408363"/>
          <p14:tracePt t="1318" x="646113" y="3433763"/>
          <p14:tracePt t="1322" x="636588" y="3484563"/>
          <p14:tracePt t="1326" x="628650" y="3517900"/>
          <p14:tracePt t="1330" x="620713" y="3552825"/>
          <p14:tracePt t="1334" x="611188" y="3578225"/>
          <p14:tracePt t="1338" x="603250" y="3611563"/>
          <p14:tracePt t="1342" x="595313" y="3646488"/>
          <p14:tracePt t="1346" x="585788" y="3679825"/>
          <p14:tracePt t="1350" x="577850" y="3705225"/>
          <p14:tracePt t="1354" x="577850" y="3738563"/>
          <p14:tracePt t="1358" x="577850" y="3756025"/>
          <p14:tracePt t="1362" x="569913" y="3790950"/>
          <p14:tracePt t="1366" x="560388" y="3816350"/>
          <p14:tracePt t="1370" x="560388" y="3849688"/>
          <p14:tracePt t="1374" x="560388" y="3867150"/>
          <p14:tracePt t="1378" x="560388" y="3900488"/>
          <p14:tracePt t="1382" x="560388" y="3925888"/>
          <p14:tracePt t="1387" x="560388" y="3951288"/>
          <p14:tracePt t="1392" x="560388" y="3986213"/>
          <p14:tracePt t="1394" x="560388" y="4019550"/>
          <p14:tracePt t="1398" x="560388" y="4052888"/>
          <p14:tracePt t="1402" x="560388" y="4079875"/>
          <p14:tracePt t="1408" x="560388" y="4105275"/>
          <p14:tracePt t="1410" x="560388" y="4146550"/>
          <p14:tracePt t="1414" x="560388" y="4181475"/>
          <p14:tracePt t="1418" x="560388" y="4206875"/>
          <p14:tracePt t="1423" x="560388" y="4240213"/>
          <p14:tracePt t="1426" x="569913" y="4265613"/>
          <p14:tracePt t="1430" x="569913" y="4300538"/>
          <p14:tracePt t="1434" x="569913" y="4333875"/>
          <p14:tracePt t="1438" x="569913" y="4359275"/>
          <p14:tracePt t="1442" x="577850" y="4384675"/>
          <p14:tracePt t="1446" x="585788" y="4419600"/>
          <p14:tracePt t="1450" x="595313" y="4452938"/>
          <p14:tracePt t="1454" x="611188" y="4486275"/>
          <p14:tracePt t="1457" x="620713" y="4521200"/>
          <p14:tracePt t="1460" x="636588" y="4554538"/>
          <p14:tracePt t="1464" x="646113" y="4579938"/>
          <p14:tracePt t="1468" x="661988" y="4597400"/>
          <p14:tracePt t="1475" x="679450" y="4630738"/>
          <p14:tracePt t="1476" x="704850" y="4673600"/>
          <p14:tracePt t="1480" x="722313" y="4699000"/>
          <p14:tracePt t="1484" x="747713" y="4716463"/>
          <p14:tracePt t="1488" x="765175" y="4759325"/>
          <p14:tracePt t="1492" x="790575" y="4775200"/>
          <p14:tracePt t="1496" x="806450" y="4818063"/>
          <p14:tracePt t="1500" x="823913" y="4835525"/>
          <p14:tracePt t="1504" x="849313" y="4852988"/>
          <p14:tracePt t="1508" x="866775" y="4878388"/>
          <p14:tracePt t="1512" x="892175" y="4903788"/>
          <p14:tracePt t="1516" x="909638" y="4929188"/>
          <p14:tracePt t="1520" x="917575" y="4937125"/>
          <p14:tracePt t="1524" x="942975" y="4962525"/>
          <p14:tracePt t="1528" x="960438" y="4979988"/>
          <p14:tracePt t="1532" x="985838" y="5005388"/>
          <p14:tracePt t="1536" x="1003300" y="5022850"/>
          <p14:tracePt t="1541" x="1019175" y="5048250"/>
          <p14:tracePt t="1544" x="1036638" y="5064125"/>
          <p14:tracePt t="1548" x="1062038" y="5081588"/>
          <p14:tracePt t="1552" x="1087438" y="5099050"/>
          <p14:tracePt t="1558" x="1112838" y="5116513"/>
          <p14:tracePt t="1560" x="1138238" y="5141913"/>
          <p14:tracePt t="1564" x="1155700" y="5157788"/>
          <p14:tracePt t="1568" x="1181100" y="5175250"/>
          <p14:tracePt t="1573" x="1198563" y="5183188"/>
          <p14:tracePt t="1577" x="1223963" y="5200650"/>
          <p14:tracePt t="1580" x="1239838" y="5218113"/>
          <p14:tracePt t="1584" x="1257300" y="5235575"/>
          <p14:tracePt t="1588" x="1274763" y="5243513"/>
          <p14:tracePt t="1592" x="1290638" y="5260975"/>
          <p14:tracePt t="1596" x="1308100" y="5260975"/>
          <p14:tracePt t="1600" x="1317625" y="5268913"/>
          <p14:tracePt t="1604" x="1333500" y="5286375"/>
          <p14:tracePt t="1608" x="1350963" y="5294313"/>
          <p14:tracePt t="1612" x="1358900" y="5302250"/>
          <p14:tracePt t="1616" x="1368425" y="5311775"/>
          <p14:tracePt t="1620" x="1384300" y="5311775"/>
          <p14:tracePt t="1625" x="1409700" y="5319713"/>
          <p14:tracePt t="1628" x="1419225" y="5327650"/>
          <p14:tracePt t="1632" x="1435100" y="5337175"/>
          <p14:tracePt t="1637" x="1452563" y="5345113"/>
          <p14:tracePt t="1641" x="1462088" y="5353050"/>
          <p14:tracePt t="1643" x="1487488" y="5362575"/>
          <p14:tracePt t="1648" x="1503363" y="5362575"/>
          <p14:tracePt t="1652" x="1528763" y="5370513"/>
          <p14:tracePt t="1658" x="1546225" y="5380038"/>
          <p14:tracePt t="1660" x="1563688" y="5387975"/>
          <p14:tracePt t="1664" x="1589088" y="5395913"/>
          <p14:tracePt t="1668" x="1614488" y="5395913"/>
          <p14:tracePt t="1674" x="1639888" y="5413375"/>
          <p14:tracePt t="1676" x="1682750" y="5421313"/>
          <p14:tracePt t="1680" x="1733550" y="5430838"/>
          <p14:tracePt t="1684" x="1784350" y="5446713"/>
          <p14:tracePt t="1688" x="1827213" y="5456238"/>
          <p14:tracePt t="1692" x="1860550" y="5464175"/>
          <p14:tracePt t="1696" x="1903413" y="5472113"/>
          <p14:tracePt t="1700" x="1936750" y="5481638"/>
          <p14:tracePt t="1704" x="1962150" y="5481638"/>
          <p14:tracePt t="1708" x="2005013" y="5481638"/>
          <p14:tracePt t="1712" x="2022475" y="5489575"/>
          <p14:tracePt t="1716" x="2055813" y="5489575"/>
          <p14:tracePt t="1720" x="2090738" y="5497513"/>
          <p14:tracePt t="1725" x="2116138" y="5497513"/>
          <p14:tracePt t="1728" x="2149475" y="5507038"/>
          <p14:tracePt t="1732" x="2174875" y="5507038"/>
          <p14:tracePt t="1736" x="2208213" y="5507038"/>
          <p14:tracePt t="1741" x="2243138" y="5514975"/>
          <p14:tracePt t="1744" x="2276475" y="5514975"/>
          <p14:tracePt t="1748" x="2301875" y="5514975"/>
          <p14:tracePt t="1752" x="2327275" y="5524500"/>
          <p14:tracePt t="1759" x="2362200" y="5524500"/>
          <p14:tracePt t="1761" x="2395538" y="5532438"/>
          <p14:tracePt t="1764" x="2420938" y="5532438"/>
          <p14:tracePt t="1768" x="2455863" y="5532438"/>
          <p14:tracePt t="1772" x="2481263" y="5540375"/>
          <p14:tracePt t="1776" x="2514600" y="5549900"/>
          <p14:tracePt t="1780" x="2540000" y="5549900"/>
          <p14:tracePt t="1784" x="2565400" y="5557838"/>
          <p14:tracePt t="1788" x="2600325" y="5557838"/>
          <p14:tracePt t="1792" x="2633663" y="5557838"/>
          <p14:tracePt t="1796" x="2659063" y="5557838"/>
          <p14:tracePt t="1800" x="2693988" y="5557838"/>
          <p14:tracePt t="1804" x="2727325" y="5557838"/>
          <p14:tracePt t="1808" x="2770188" y="5557838"/>
          <p14:tracePt t="1812" x="2803525" y="5557838"/>
          <p14:tracePt t="1816" x="2854325" y="5557838"/>
          <p14:tracePt t="1820" x="2897188" y="5557838"/>
          <p14:tracePt t="1824" x="2955925" y="5557838"/>
          <p14:tracePt t="1828" x="2998788" y="5557838"/>
          <p14:tracePt t="1832" x="3041650" y="5557838"/>
          <p14:tracePt t="1836" x="3092450" y="5549900"/>
          <p14:tracePt t="1841" x="3127375" y="5540375"/>
          <p14:tracePt t="1844" x="3168650" y="5532438"/>
          <p14:tracePt t="1848" x="3219450" y="5514975"/>
          <p14:tracePt t="1852" x="3254375" y="5497513"/>
          <p14:tracePt t="1858" x="3297238" y="5489575"/>
          <p14:tracePt t="1860" x="3330575" y="5472113"/>
          <p14:tracePt t="1864" x="3381375" y="5464175"/>
          <p14:tracePt t="1868" x="3414713" y="5446713"/>
          <p14:tracePt t="1872" x="3457575" y="5438775"/>
          <p14:tracePt t="1877" x="3492500" y="5421313"/>
          <p14:tracePt t="1880" x="3525838" y="5413375"/>
          <p14:tracePt t="1884" x="3559175" y="5395913"/>
          <p14:tracePt t="1888" x="3586163" y="5387975"/>
          <p14:tracePt t="1892" x="3619500" y="5370513"/>
          <p14:tracePt t="1896" x="3644900" y="5353050"/>
          <p14:tracePt t="1900" x="3678238" y="5337175"/>
          <p14:tracePt t="1904" x="3703638" y="5319713"/>
          <p14:tracePt t="1909" x="3721100" y="5302250"/>
          <p14:tracePt t="1912" x="3746500" y="5294313"/>
          <p14:tracePt t="1916" x="3763963" y="5276850"/>
          <p14:tracePt t="1920" x="3781425" y="5251450"/>
          <p14:tracePt t="1924" x="3797300" y="5226050"/>
          <p14:tracePt t="1928" x="3806825" y="5208588"/>
          <p14:tracePt t="1932" x="3822700" y="5192713"/>
          <p14:tracePt t="1936" x="3822700" y="5157788"/>
          <p14:tracePt t="1941" x="3832225" y="5132388"/>
          <p14:tracePt t="1944" x="3840163" y="5099050"/>
          <p14:tracePt t="1948" x="3857625" y="5073650"/>
          <p14:tracePt t="1952" x="3865563" y="5048250"/>
          <p14:tracePt t="1958" x="3873500" y="5022850"/>
          <p14:tracePt t="1960" x="3890963" y="4962525"/>
          <p14:tracePt t="1964" x="3908425" y="4894263"/>
          <p14:tracePt t="1968" x="3925888" y="4818063"/>
          <p14:tracePt t="1973" x="3951288" y="4733925"/>
          <p14:tracePt t="1976" x="3959225" y="4683125"/>
          <p14:tracePt t="1980" x="3976688" y="4630738"/>
          <p14:tracePt t="1984" x="3992563" y="4589463"/>
          <p14:tracePt t="1988" x="4027488" y="4538663"/>
          <p14:tracePt t="1992" x="4044950" y="4486275"/>
          <p14:tracePt t="1996" x="4070350" y="4435475"/>
          <p14:tracePt t="2000" x="4095750" y="4402138"/>
          <p14:tracePt t="2004" x="4121150" y="4368800"/>
          <p14:tracePt t="2008" x="4137025" y="4341813"/>
          <p14:tracePt t="2012" x="4154488" y="4316413"/>
          <p14:tracePt t="2016" x="4179888" y="4283075"/>
          <p14:tracePt t="2020" x="4197350" y="4249738"/>
          <p14:tracePt t="2024" x="4222750" y="4197350"/>
          <p14:tracePt t="2028" x="4256088" y="4146550"/>
          <p14:tracePt t="2032" x="4273550" y="4105275"/>
          <p14:tracePt t="2036" x="4291013" y="4052888"/>
          <p14:tracePt t="2041" x="4324350" y="3994150"/>
          <p14:tracePt t="2044" x="4341813" y="3935413"/>
          <p14:tracePt t="2048" x="4375150" y="3867150"/>
          <p14:tracePt t="2052" x="4400550" y="3790950"/>
          <p14:tracePt t="2058" x="4418013" y="3730625"/>
          <p14:tracePt t="2060" x="4435475" y="3654425"/>
          <p14:tracePt t="2064" x="4460875" y="3586163"/>
          <p14:tracePt t="2068" x="4476750" y="3517900"/>
          <p14:tracePt t="2073" x="4503738" y="3449638"/>
          <p14:tracePt t="2076" x="4511675" y="3373438"/>
          <p14:tracePt t="2080" x="4511675" y="3305175"/>
          <p14:tracePt t="2084" x="4519613" y="3228975"/>
          <p14:tracePt t="2088" x="4519613" y="3170238"/>
          <p14:tracePt t="2092" x="4519613" y="3101975"/>
          <p14:tracePt t="2096" x="4519613" y="3041650"/>
          <p14:tracePt t="2100" x="4519613" y="2982913"/>
          <p14:tracePt t="2104" x="4519613" y="2932113"/>
          <p14:tracePt t="2108" x="4519613" y="2881313"/>
          <p14:tracePt t="2112" x="4519613" y="2838450"/>
          <p14:tracePt t="2116" x="4519613" y="2778125"/>
          <p14:tracePt t="2120" x="4519613" y="2736850"/>
          <p14:tracePt t="2124" x="4519613" y="2693988"/>
          <p14:tracePt t="2128" x="4519613" y="2651125"/>
          <p14:tracePt t="2132" x="4519613" y="2608263"/>
          <p14:tracePt t="2137" x="4519613" y="2574925"/>
          <p14:tracePt t="2141" x="4519613" y="2532063"/>
          <p14:tracePt t="2144" x="4519613" y="2489200"/>
          <p14:tracePt t="2148" x="4519613" y="2447925"/>
          <p14:tracePt t="2152" x="4519613" y="2413000"/>
          <p14:tracePt t="2157" x="4519613" y="2371725"/>
          <p14:tracePt t="2160" x="4519613" y="2336800"/>
          <p14:tracePt t="2164" x="4519613" y="2311400"/>
          <p14:tracePt t="2168" x="4519613" y="2268538"/>
          <p14:tracePt t="2172" x="4519613" y="2235200"/>
          <p14:tracePt t="2176" x="4519613" y="2200275"/>
          <p14:tracePt t="2180" x="4519613" y="2159000"/>
          <p14:tracePt t="2184" x="4519613" y="2124075"/>
          <p14:tracePt t="2188" x="4519613" y="2098675"/>
          <p14:tracePt t="2192" x="4519613" y="2073275"/>
          <p14:tracePt t="2196" x="4519613" y="2039938"/>
          <p14:tracePt t="2200" x="4519613" y="2005013"/>
          <p14:tracePt t="2204" x="4511675" y="1979613"/>
          <p14:tracePt t="2208" x="4503738" y="1946275"/>
          <p14:tracePt t="2212" x="4494213" y="1911350"/>
          <p14:tracePt t="2216" x="4494213" y="1878013"/>
          <p14:tracePt t="2220" x="4486275" y="1860550"/>
          <p14:tracePt t="2225" x="4476750" y="1844675"/>
          <p14:tracePt t="2228" x="4476750" y="1827213"/>
          <p14:tracePt t="2232" x="4468813" y="1809750"/>
          <p14:tracePt t="2236" x="4460875" y="1801813"/>
          <p14:tracePt t="2241" x="4460875" y="1784350"/>
          <p14:tracePt t="2244" x="4451350" y="1766888"/>
          <p14:tracePt t="2248" x="4443413" y="1758950"/>
          <p14:tracePt t="2252" x="4443413" y="1741488"/>
          <p14:tracePt t="2258" x="4435475" y="1725613"/>
          <p14:tracePt t="2264" x="4435475" y="1708150"/>
          <p14:tracePt t="2268" x="4425950" y="1700213"/>
          <p14:tracePt t="2276" x="4418013" y="1700213"/>
          <p14:tracePt t="2280" x="4418013" y="1682750"/>
          <p14:tracePt t="2283" x="4410075" y="1674813"/>
          <p14:tracePt t="2287" x="4400550" y="1665288"/>
          <p14:tracePt t="2292" x="4384675" y="1649413"/>
          <p14:tracePt t="2296" x="4375150" y="1631950"/>
          <p14:tracePt t="2300" x="4375150" y="1622425"/>
          <p14:tracePt t="2308" x="4367213" y="1614488"/>
          <p14:tracePt t="2312" x="4367213" y="1606550"/>
          <p14:tracePt t="2316" x="4359275" y="1597025"/>
          <p14:tracePt t="2320" x="4349750" y="1589088"/>
          <p14:tracePt t="2324" x="4349750" y="1581150"/>
          <p14:tracePt t="2348" x="4349750" y="1571625"/>
          <p14:tracePt t="2358" x="4341813" y="1563688"/>
          <p14:tracePt t="2364" x="4332288" y="1563688"/>
          <p14:tracePt t="2853" x="4332288" y="1555750"/>
          <p14:tracePt t="2860" x="4332288" y="1546225"/>
          <p14:tracePt t="2864" x="4341813" y="1538288"/>
          <p14:tracePt t="2868" x="4367213" y="1530350"/>
          <p14:tracePt t="2872" x="4375150" y="1512888"/>
          <p14:tracePt t="2893" x="4468813" y="1470025"/>
          <p14:tracePt t="2895" x="4494213" y="1452563"/>
          <p14:tracePt t="2896" x="4519613" y="1444625"/>
          <p14:tracePt t="2900" x="4545013" y="1436688"/>
          <p14:tracePt t="2904" x="4579938" y="1419225"/>
          <p14:tracePt t="2908" x="4613275" y="1401763"/>
          <p14:tracePt t="2912" x="4656138" y="1385888"/>
          <p14:tracePt t="2916" x="4732338" y="1368425"/>
          <p14:tracePt t="2920" x="4791075" y="1360488"/>
          <p14:tracePt t="2924" x="4876800" y="1333500"/>
          <p14:tracePt t="2929" x="4927600" y="1325563"/>
          <p14:tracePt t="2932" x="4978400" y="1308100"/>
          <p14:tracePt t="2936" x="5038725" y="1300163"/>
          <p14:tracePt t="2940" x="5097463" y="1282700"/>
          <p14:tracePt t="2944" x="5157788" y="1274763"/>
          <p14:tracePt t="2948" x="5216525" y="1266825"/>
          <p14:tracePt t="2952" x="5276850" y="1257300"/>
          <p14:tracePt t="2956" x="5343525" y="1249363"/>
          <p14:tracePt t="2961" x="5403850" y="1249363"/>
          <p14:tracePt t="2964" x="5462588" y="1249363"/>
          <p14:tracePt t="2968" x="5530850" y="1249363"/>
          <p14:tracePt t="2972" x="5607050" y="1241425"/>
          <p14:tracePt t="2979" x="5675313" y="1223963"/>
          <p14:tracePt t="2980" x="5761038" y="1223963"/>
          <p14:tracePt t="2984" x="5837238" y="1206500"/>
          <p14:tracePt t="2988" x="5921375" y="1189038"/>
          <p14:tracePt t="2994" x="6015038" y="1181100"/>
          <p14:tracePt t="2996" x="6108700" y="1173163"/>
          <p14:tracePt t="3000" x="6202363" y="1147763"/>
          <p14:tracePt t="3004" x="6303963" y="1138238"/>
          <p14:tracePt t="3009" x="6397625" y="1130300"/>
          <p14:tracePt t="3012" x="6499225" y="1130300"/>
          <p14:tracePt t="3016" x="6584950" y="1130300"/>
          <p14:tracePt t="3020" x="6686550" y="1112838"/>
          <p14:tracePt t="3024" x="6788150" y="1112838"/>
          <p14:tracePt t="3029" x="6881813" y="1104900"/>
          <p14:tracePt t="3032" x="6983413" y="1104900"/>
          <p14:tracePt t="3036" x="7085013" y="1096963"/>
          <p14:tracePt t="3040" x="7188200" y="1079500"/>
          <p14:tracePt t="3045" x="7281863" y="1079500"/>
          <p14:tracePt t="3048" x="7383463" y="1079500"/>
          <p14:tracePt t="3052" x="7467600" y="1079500"/>
          <p14:tracePt t="3056" x="7570788" y="1079500"/>
          <p14:tracePt t="3061" x="7654925" y="1079500"/>
          <p14:tracePt t="3064" x="7740650" y="1079500"/>
          <p14:tracePt t="3068" x="7824788" y="1079500"/>
          <p14:tracePt t="3072" x="7910513" y="1079500"/>
          <p14:tracePt t="3077" x="7977188" y="1079500"/>
          <p14:tracePt t="3080" x="8054975" y="1079500"/>
          <p14:tracePt t="3084" x="8121650" y="1079500"/>
          <p14:tracePt t="3088" x="8181975" y="1079500"/>
          <p14:tracePt t="3094" x="8240713" y="1079500"/>
          <p14:tracePt t="3096" x="8283575" y="1079500"/>
          <p14:tracePt t="3100" x="8334375" y="1079500"/>
          <p14:tracePt t="3104" x="8385175" y="1079500"/>
          <p14:tracePt t="3108" x="8428038" y="1079500"/>
          <p14:tracePt t="3112" x="8470900" y="1079500"/>
          <p14:tracePt t="3116" x="8513763" y="1079500"/>
          <p14:tracePt t="3120" x="8547100" y="1079500"/>
          <p14:tracePt t="3124" x="8580438" y="1079500"/>
          <p14:tracePt t="3128" x="8605838" y="1079500"/>
          <p14:tracePt t="3132" x="8640763" y="1079500"/>
          <p14:tracePt t="3136" x="8674100" y="1079500"/>
          <p14:tracePt t="3140" x="8691563" y="1079500"/>
          <p14:tracePt t="3144" x="8716963" y="1079500"/>
          <p14:tracePt t="3148" x="8734425" y="1079500"/>
          <p14:tracePt t="3152" x="8750300" y="1079500"/>
          <p14:tracePt t="3157" x="8767763" y="1079500"/>
          <p14:tracePt t="3160" x="8785225" y="1079500"/>
          <p14:tracePt t="3164" x="8793163" y="1079500"/>
          <p14:tracePt t="3168" x="8810625" y="1079500"/>
          <p14:tracePt t="3178" x="8828088" y="1079500"/>
          <p14:tracePt t="3180" x="8836025" y="1079500"/>
          <p14:tracePt t="3188" x="8843963" y="1079500"/>
          <p14:tracePt t="3194" x="8853488" y="1079500"/>
          <p14:tracePt t="3196" x="8861425" y="1079500"/>
          <p14:tracePt t="3205" x="8869363" y="1079500"/>
          <p14:tracePt t="3208" x="8878888" y="1079500"/>
          <p14:tracePt t="3212" x="8886825" y="1079500"/>
          <p14:tracePt t="3216" x="8894763" y="1079500"/>
          <p14:tracePt t="3220" x="8904288" y="1079500"/>
          <p14:tracePt t="3224" x="8912225" y="1079500"/>
          <p14:tracePt t="3228" x="8921750" y="1069975"/>
          <p14:tracePt t="3232" x="8929688" y="1069975"/>
          <p14:tracePt t="3236" x="8929688" y="1062038"/>
          <p14:tracePt t="3240" x="8947150" y="1062038"/>
          <p14:tracePt t="3248" x="8963025" y="1062038"/>
          <p14:tracePt t="3252" x="8972550" y="1054100"/>
          <p14:tracePt t="3261" x="8980488" y="1054100"/>
          <p14:tracePt t="3264" x="8980488" y="1044575"/>
          <p14:tracePt t="3268" x="8988425" y="1044575"/>
          <p14:tracePt t="3279" x="8997950" y="1044575"/>
          <p14:tracePt t="3288" x="8997950" y="1036638"/>
          <p14:tracePt t="3300" x="9005888" y="1036638"/>
          <p14:tracePt t="3308" x="9005888" y="1028700"/>
          <p14:tracePt t="3320" x="9013825" y="1028700"/>
          <p14:tracePt t="3324" x="9013825" y="1019175"/>
          <p14:tracePt t="3336" x="9005888" y="1019175"/>
          <p14:tracePt t="3340" x="8997950" y="1011238"/>
          <p14:tracePt t="3345" x="8980488" y="1011238"/>
          <p14:tracePt t="3348" x="8963025" y="1011238"/>
          <p14:tracePt t="3352" x="8947150" y="1003300"/>
          <p14:tracePt t="3356" x="8921750" y="1003300"/>
          <p14:tracePt t="3360" x="8894763" y="993775"/>
          <p14:tracePt t="3364" x="8878888" y="993775"/>
          <p14:tracePt t="3368" x="8853488" y="993775"/>
          <p14:tracePt t="3372" x="8818563" y="993775"/>
          <p14:tracePt t="3378" x="8793163" y="993775"/>
          <p14:tracePt t="3380" x="8750300" y="993775"/>
          <p14:tracePt t="3384" x="8699500" y="993775"/>
          <p14:tracePt t="3388" x="8658225" y="993775"/>
          <p14:tracePt t="3394" x="8597900" y="993775"/>
          <p14:tracePt t="3396" x="8547100" y="993775"/>
          <p14:tracePt t="3400" x="8496300" y="993775"/>
          <p14:tracePt t="3404" x="8453438" y="993775"/>
          <p14:tracePt t="3408" x="8402638" y="993775"/>
          <p14:tracePt t="3412" x="8351838" y="993775"/>
          <p14:tracePt t="3416" x="8301038" y="993775"/>
          <p14:tracePt t="3420" x="8240713" y="993775"/>
          <p14:tracePt t="3424" x="8181975" y="993775"/>
          <p14:tracePt t="3428" x="8139113" y="993775"/>
          <p14:tracePt t="3432" x="8080375" y="993775"/>
          <p14:tracePt t="3436" x="8020050" y="993775"/>
          <p14:tracePt t="3440" x="7969250" y="993775"/>
          <p14:tracePt t="3444" x="7910513" y="993775"/>
          <p14:tracePt t="3448" x="7850188" y="993775"/>
          <p14:tracePt t="3452" x="7807325" y="993775"/>
          <p14:tracePt t="3457" x="7748588" y="993775"/>
          <p14:tracePt t="3460" x="7688263" y="993775"/>
          <p14:tracePt t="3464" x="7646988" y="993775"/>
          <p14:tracePt t="3467" x="7586663" y="993775"/>
          <p14:tracePt t="3472" x="7545388" y="993775"/>
          <p14:tracePt t="3477" x="7502525" y="993775"/>
          <p14:tracePt t="3480" x="7459663" y="993775"/>
          <p14:tracePt t="3484" x="7416800" y="993775"/>
          <p14:tracePt t="3488" x="7373938" y="993775"/>
          <p14:tracePt t="3492" x="7323138" y="993775"/>
          <p14:tracePt t="3496" x="7297738" y="993775"/>
          <p14:tracePt t="3500" x="7256463" y="993775"/>
          <p14:tracePt t="3504" x="7213600" y="993775"/>
          <p14:tracePt t="3508" x="7178675" y="993775"/>
          <p14:tracePt t="3512" x="7137400" y="993775"/>
          <p14:tracePt t="3516" x="7077075" y="993775"/>
          <p14:tracePt t="3520" x="7034213" y="993775"/>
          <p14:tracePt t="3524" x="6983413" y="1003300"/>
          <p14:tracePt t="3528" x="6942138" y="1003300"/>
          <p14:tracePt t="3532" x="6907213" y="1011238"/>
          <p14:tracePt t="3536" x="6864350" y="1011238"/>
          <p14:tracePt t="3540" x="6831013" y="1011238"/>
          <p14:tracePt t="3545" x="6780213" y="1019175"/>
          <p14:tracePt t="3548" x="6737350" y="1019175"/>
          <p14:tracePt t="3552" x="6686550" y="1028700"/>
          <p14:tracePt t="3556" x="6643688" y="1036638"/>
          <p14:tracePt t="3561" x="6592888" y="1044575"/>
          <p14:tracePt t="3564" x="6550025" y="1044575"/>
          <p14:tracePt t="3568" x="6516688" y="1054100"/>
          <p14:tracePt t="3572" x="6473825" y="1079500"/>
          <p14:tracePt t="3577" x="6448425" y="1087438"/>
          <p14:tracePt t="3580" x="6415088" y="1096963"/>
          <p14:tracePt t="3584" x="6389688" y="1096963"/>
          <p14:tracePt t="3588" x="6364288" y="1104900"/>
          <p14:tracePt t="3598" x="6321425" y="1122363"/>
          <p14:tracePt t="3600" x="6296025" y="1130300"/>
          <p14:tracePt t="3604" x="6286500" y="1138238"/>
          <p14:tracePt t="3608" x="6261100" y="1147763"/>
          <p14:tracePt t="3612" x="6235700" y="1155700"/>
          <p14:tracePt t="3616" x="6219825" y="1173163"/>
          <p14:tracePt t="3620" x="6202363" y="1181100"/>
          <p14:tracePt t="3624" x="6176963" y="1181100"/>
          <p14:tracePt t="3629" x="6151563" y="1198563"/>
          <p14:tracePt t="3632" x="6126163" y="1216025"/>
          <p14:tracePt t="3636" x="6100763" y="1231900"/>
          <p14:tracePt t="3640" x="6065838" y="1249363"/>
          <p14:tracePt t="3644" x="6049963" y="1266825"/>
          <p14:tracePt t="3648" x="6024563" y="1282700"/>
          <p14:tracePt t="3652" x="5997575" y="1300163"/>
          <p14:tracePt t="3656" x="5972175" y="1317625"/>
          <p14:tracePt t="3660" x="5938838" y="1325563"/>
          <p14:tracePt t="3664" x="5913438" y="1350963"/>
          <p14:tracePt t="3668" x="5880100" y="1385888"/>
          <p14:tracePt t="3672" x="5853113" y="1411288"/>
          <p14:tracePt t="3677" x="5819775" y="1436688"/>
          <p14:tracePt t="3680" x="5794375" y="1470025"/>
          <p14:tracePt t="3684" x="5743575" y="1512888"/>
          <p14:tracePt t="3688" x="5700713" y="1563688"/>
          <p14:tracePt t="3694" x="5649913" y="1606550"/>
          <p14:tracePt t="3697" x="5607050" y="1639888"/>
          <p14:tracePt t="3700" x="5581650" y="1682750"/>
          <p14:tracePt t="3704" x="5556250" y="1716088"/>
          <p14:tracePt t="3708" x="5538788" y="1751013"/>
          <p14:tracePt t="3712" x="5513388" y="1801813"/>
          <p14:tracePt t="3716" x="5505450" y="1835150"/>
          <p14:tracePt t="3720" x="5487988" y="1878013"/>
          <p14:tracePt t="3724" x="5480050" y="1911350"/>
          <p14:tracePt t="3728" x="5462588" y="1963738"/>
          <p14:tracePt t="3732" x="5454650" y="2005013"/>
          <p14:tracePt t="3736" x="5446713" y="2055813"/>
          <p14:tracePt t="3740" x="5437188" y="2098675"/>
          <p14:tracePt t="3744" x="5421313" y="2159000"/>
          <p14:tracePt t="3748" x="5411788" y="2200275"/>
          <p14:tracePt t="3752" x="5411788" y="2252663"/>
          <p14:tracePt t="3756" x="5403850" y="2293938"/>
          <p14:tracePt t="3761" x="5394325" y="2336800"/>
          <p14:tracePt t="3764" x="5394325" y="2387600"/>
          <p14:tracePt t="3768" x="5394325" y="2430463"/>
          <p14:tracePt t="3772" x="5394325" y="2473325"/>
          <p14:tracePt t="3778" x="5394325" y="2516188"/>
          <p14:tracePt t="3780" x="5394325" y="2557463"/>
          <p14:tracePt t="3784" x="5394325" y="2592388"/>
          <p14:tracePt t="3788" x="5394325" y="2633663"/>
          <p14:tracePt t="3794" x="5394325" y="2668588"/>
          <p14:tracePt t="3796" x="5394325" y="2711450"/>
          <p14:tracePt t="3800" x="5394325" y="2752725"/>
          <p14:tracePt t="3804" x="5394325" y="2795588"/>
          <p14:tracePt t="3808" x="5394325" y="2838450"/>
          <p14:tracePt t="3812" x="5403850" y="2871788"/>
          <p14:tracePt t="3816" x="5411788" y="2922588"/>
          <p14:tracePt t="3821" x="5411788" y="2965450"/>
          <p14:tracePt t="3824" x="5437188" y="3016250"/>
          <p14:tracePt t="3828" x="5437188" y="3059113"/>
          <p14:tracePt t="3832" x="5446713" y="3101975"/>
          <p14:tracePt t="3836" x="5454650" y="3152775"/>
          <p14:tracePt t="3840" x="5454650" y="3178175"/>
          <p14:tracePt t="3845" x="5462588" y="3221038"/>
          <p14:tracePt t="3848" x="5462588" y="3271838"/>
          <p14:tracePt t="3852" x="5462588" y="3314700"/>
          <p14:tracePt t="3856" x="5462588" y="3355975"/>
          <p14:tracePt t="3861" x="5462588" y="3398838"/>
          <p14:tracePt t="3864" x="5462588" y="3441700"/>
          <p14:tracePt t="3868" x="5462588" y="3484563"/>
          <p14:tracePt t="3872" x="5462588" y="3535363"/>
          <p14:tracePt t="3878" x="5462588" y="3578225"/>
          <p14:tracePt t="3880" x="5462588" y="3603625"/>
          <p14:tracePt t="3895" x="5487988" y="3738563"/>
          <p14:tracePt t="3896" x="5497513" y="3790950"/>
          <p14:tracePt t="3900" x="5505450" y="3832225"/>
          <p14:tracePt t="3904" x="5513388" y="3867150"/>
          <p14:tracePt t="3908" x="5522913" y="3917950"/>
          <p14:tracePt t="3912" x="5530850" y="3943350"/>
          <p14:tracePt t="3916" x="5548313" y="3994150"/>
          <p14:tracePt t="3920" x="5565775" y="4037013"/>
          <p14:tracePt t="3924" x="5581650" y="4079875"/>
          <p14:tracePt t="3928" x="5591175" y="4121150"/>
          <p14:tracePt t="3931" x="5607050" y="4171950"/>
          <p14:tracePt t="3935" x="5616575" y="4214813"/>
          <p14:tracePt t="3940" x="5624513" y="4249738"/>
          <p14:tracePt t="3944" x="5641975" y="4300538"/>
          <p14:tracePt t="3948" x="5649913" y="4341813"/>
          <p14:tracePt t="3951" x="5675313" y="4394200"/>
          <p14:tracePt t="3956" x="5692775" y="4427538"/>
          <p14:tracePt t="3960" x="5708650" y="4470400"/>
          <p14:tracePt t="3964" x="5726113" y="4513263"/>
          <p14:tracePt t="3968" x="5743575" y="4546600"/>
          <p14:tracePt t="3972" x="5761038" y="4589463"/>
          <p14:tracePt t="3977" x="5776913" y="4614863"/>
          <p14:tracePt t="3980" x="5786438" y="4648200"/>
          <p14:tracePt t="3984" x="5802313" y="4683125"/>
          <p14:tracePt t="3988" x="5827713" y="4708525"/>
          <p14:tracePt t="3994" x="5845175" y="4741863"/>
          <p14:tracePt t="3996" x="5870575" y="4784725"/>
          <p14:tracePt t="4000" x="5905500" y="4818063"/>
          <p14:tracePt t="4004" x="5938838" y="4852988"/>
          <p14:tracePt t="4008" x="5981700" y="4894263"/>
          <p14:tracePt t="4012" x="6007100" y="4919663"/>
          <p14:tracePt t="4016" x="6040438" y="4954588"/>
          <p14:tracePt t="4020" x="6075363" y="4987925"/>
          <p14:tracePt t="4024" x="6116638" y="5013325"/>
          <p14:tracePt t="4029" x="6151563" y="5038725"/>
          <p14:tracePt t="4032" x="6184900" y="5056188"/>
          <p14:tracePt t="4036" x="6227763" y="5081588"/>
          <p14:tracePt t="4040" x="6245225" y="5099050"/>
          <p14:tracePt t="4044" x="6286500" y="5124450"/>
          <p14:tracePt t="4047" x="6321425" y="5157788"/>
          <p14:tracePt t="4052" x="6354763" y="5175250"/>
          <p14:tracePt t="4056" x="6389688" y="5200650"/>
          <p14:tracePt t="4061" x="6423025" y="5218113"/>
          <p14:tracePt t="4064" x="6448425" y="5235575"/>
          <p14:tracePt t="4068" x="6483350" y="5251450"/>
          <p14:tracePt t="4073" x="6508750" y="5268913"/>
          <p14:tracePt t="4077" x="6542088" y="5286375"/>
          <p14:tracePt t="4080" x="6567488" y="5302250"/>
          <p14:tracePt t="4084" x="6600825" y="5319713"/>
          <p14:tracePt t="4088" x="6626225" y="5327650"/>
          <p14:tracePt t="4094" x="6653213" y="5337175"/>
          <p14:tracePt t="4096" x="6678613" y="5353050"/>
          <p14:tracePt t="4100" x="6711950" y="5370513"/>
          <p14:tracePt t="4104" x="6745288" y="5387975"/>
          <p14:tracePt t="4108" x="6770688" y="5405438"/>
          <p14:tracePt t="4112" x="6797675" y="5413375"/>
          <p14:tracePt t="4116" x="6831013" y="5430838"/>
          <p14:tracePt t="4120" x="6856413" y="5446713"/>
          <p14:tracePt t="4124" x="6881813" y="5464175"/>
          <p14:tracePt t="4128" x="6889750" y="5472113"/>
          <p14:tracePt t="4132" x="6915150" y="5489575"/>
          <p14:tracePt t="4136" x="6932613" y="5497513"/>
          <p14:tracePt t="4140" x="6958013" y="5507038"/>
          <p14:tracePt t="4144" x="6975475" y="5524500"/>
          <p14:tracePt t="4148" x="7000875" y="5532438"/>
          <p14:tracePt t="4152" x="7026275" y="5549900"/>
          <p14:tracePt t="4156" x="7051675" y="5557838"/>
          <p14:tracePt t="4161" x="7085013" y="5575300"/>
          <p14:tracePt t="4164" x="7119938" y="5583238"/>
          <p14:tracePt t="4168" x="7162800" y="5600700"/>
          <p14:tracePt t="4172" x="7213600" y="5608638"/>
          <p14:tracePt t="4177" x="7246938" y="5626100"/>
          <p14:tracePt t="4180" x="7289800" y="5634038"/>
          <p14:tracePt t="4184" x="7323138" y="5641975"/>
          <p14:tracePt t="4188" x="7366000" y="5651500"/>
          <p14:tracePt t="4193" x="7408863" y="5668963"/>
          <p14:tracePt t="4197" x="7451725" y="5668963"/>
          <p14:tracePt t="4200" x="7485063" y="5676900"/>
          <p14:tracePt t="4204" x="7510463" y="5684838"/>
          <p14:tracePt t="4208" x="7561263" y="5694363"/>
          <p14:tracePt t="4212" x="7604125" y="5694363"/>
          <p14:tracePt t="4216" x="7646988" y="5702300"/>
          <p14:tracePt t="4220" x="7705725" y="5719763"/>
          <p14:tracePt t="4224" x="7756525" y="5719763"/>
          <p14:tracePt t="4229" x="7799388" y="5719763"/>
          <p14:tracePt t="4232" x="7859713" y="5719763"/>
          <p14:tracePt t="4236" x="7910513" y="5719763"/>
          <p14:tracePt t="4240" x="7969250" y="5719763"/>
          <p14:tracePt t="4244" x="8045450" y="5719763"/>
          <p14:tracePt t="4248" x="8113713" y="5719763"/>
          <p14:tracePt t="4252" x="8174038" y="5719763"/>
          <p14:tracePt t="4256" x="8232775" y="5719763"/>
          <p14:tracePt t="4260" x="8301038" y="5719763"/>
          <p14:tracePt t="4264" x="8359775" y="5719763"/>
          <p14:tracePt t="4268" x="8428038" y="5719763"/>
          <p14:tracePt t="4272" x="8504238" y="5719763"/>
          <p14:tracePt t="4277" x="8555038" y="5719763"/>
          <p14:tracePt t="4280" x="8597900" y="5719763"/>
          <p14:tracePt t="4284" x="8648700" y="5719763"/>
          <p14:tracePt t="4288" x="8709025" y="5710238"/>
          <p14:tracePt t="4292" x="8734425" y="5710238"/>
          <p14:tracePt t="4296" x="8785225" y="5684838"/>
          <p14:tracePt t="4301" x="8836025" y="5676900"/>
          <p14:tracePt t="4304" x="8878888" y="5659438"/>
          <p14:tracePt t="4310" x="8912225" y="5651500"/>
          <p14:tracePt t="4312" x="8963025" y="5634038"/>
          <p14:tracePt t="4316" x="8997950" y="5626100"/>
          <p14:tracePt t="4320" x="9039225" y="5600700"/>
          <p14:tracePt t="4326" x="9074150" y="5583238"/>
          <p14:tracePt t="4328" x="9107488" y="5565775"/>
          <p14:tracePt t="4332" x="9158288" y="5540375"/>
          <p14:tracePt t="4336" x="9201150" y="5514975"/>
          <p14:tracePt t="4340" x="9236075" y="5497513"/>
          <p14:tracePt t="4344" x="9269413" y="5464175"/>
          <p14:tracePt t="4348" x="9294813" y="5446713"/>
          <p14:tracePt t="4352" x="9328150" y="5421313"/>
          <p14:tracePt t="4356" x="9363075" y="5395913"/>
          <p14:tracePt t="4360" x="9388475" y="5370513"/>
          <p14:tracePt t="4364" x="9413875" y="5345113"/>
          <p14:tracePt t="4368" x="9439275" y="5319713"/>
          <p14:tracePt t="4372" x="9464675" y="5294313"/>
          <p14:tracePt t="4378" x="9490075" y="5260975"/>
          <p14:tracePt t="4381" x="9507538" y="5235575"/>
          <p14:tracePt t="4385" x="9523413" y="5200650"/>
          <p14:tracePt t="4388" x="9532938" y="5167313"/>
          <p14:tracePt t="4393" x="9540875" y="5141913"/>
          <p14:tracePt t="4396" x="9550400" y="5106988"/>
          <p14:tracePt t="4400" x="9558338" y="5073650"/>
          <p14:tracePt t="4404" x="9558338" y="5030788"/>
          <p14:tracePt t="4407" x="9566275" y="4997450"/>
          <p14:tracePt t="4413" x="9566275" y="4954588"/>
          <p14:tracePt t="4415" x="9566275" y="4919663"/>
          <p14:tracePt t="4419" x="9566275" y="4886325"/>
          <p14:tracePt t="4423" x="9566275" y="4843463"/>
          <p14:tracePt t="4427" x="9566275" y="4827588"/>
          <p14:tracePt t="4431" x="9575800" y="4792663"/>
          <p14:tracePt t="4435" x="9575800" y="4767263"/>
          <p14:tracePt t="4439" x="9583738" y="4741863"/>
          <p14:tracePt t="4444" x="9583738" y="4716463"/>
          <p14:tracePt t="4448" x="9591675" y="4691063"/>
          <p14:tracePt t="4451" x="9601200" y="4657725"/>
          <p14:tracePt t="4455" x="9601200" y="4622800"/>
          <p14:tracePt t="4460" x="9609138" y="4589463"/>
          <p14:tracePt t="4464" x="9609138" y="4564063"/>
          <p14:tracePt t="4468" x="9617075" y="4529138"/>
          <p14:tracePt t="4472" x="9626600" y="4495800"/>
          <p14:tracePt t="4477" x="9626600" y="4460875"/>
          <p14:tracePt t="4480" x="9634538" y="4419600"/>
          <p14:tracePt t="4484" x="9634538" y="4384675"/>
          <p14:tracePt t="4488" x="9642475" y="4341813"/>
          <p14:tracePt t="4494" x="9652000" y="4300538"/>
          <p14:tracePt t="4496" x="9652000" y="4265613"/>
          <p14:tracePt t="4500" x="9659938" y="4214813"/>
          <p14:tracePt t="4504" x="9667875" y="4164013"/>
          <p14:tracePt t="4509" x="9677400" y="4130675"/>
          <p14:tracePt t="4512" x="9677400" y="4087813"/>
          <p14:tracePt t="4516" x="9685338" y="4044950"/>
          <p14:tracePt t="4520" x="9694863" y="3994150"/>
          <p14:tracePt t="4524" x="9694863" y="3951288"/>
          <p14:tracePt t="4528" x="9702800" y="3892550"/>
          <p14:tracePt t="4532" x="9710738" y="3832225"/>
          <p14:tracePt t="4536" x="9720263" y="3790950"/>
          <p14:tracePt t="4540" x="9720263" y="3730625"/>
          <p14:tracePt t="4544" x="9736138" y="3671888"/>
          <p14:tracePt t="4548" x="9745663" y="3611563"/>
          <p14:tracePt t="4552" x="9745663" y="3552825"/>
          <p14:tracePt t="4556" x="9745663" y="3509963"/>
          <p14:tracePt t="4560" x="9745663" y="3449638"/>
          <p14:tracePt t="4564" x="9745663" y="3390900"/>
          <p14:tracePt t="4568" x="9745663" y="3340100"/>
          <p14:tracePt t="4572" x="9745663" y="3289300"/>
          <p14:tracePt t="4577" x="9728200" y="3228975"/>
          <p14:tracePt t="4580" x="9710738" y="3186113"/>
          <p14:tracePt t="4584" x="9685338" y="3119438"/>
          <p14:tracePt t="4588" x="9659938" y="3059113"/>
          <p14:tracePt t="4594" x="9634538" y="3008313"/>
          <p14:tracePt t="4596" x="9609138" y="2957513"/>
          <p14:tracePt t="4600" x="9591675" y="2914650"/>
          <p14:tracePt t="4604" x="9575800" y="2863850"/>
          <p14:tracePt t="4608" x="9558338" y="2820988"/>
          <p14:tracePt t="4612" x="9532938" y="2770188"/>
          <p14:tracePt t="4616" x="9515475" y="2736850"/>
          <p14:tracePt t="4620" x="9498013" y="2686050"/>
          <p14:tracePt t="4624" x="9482138" y="2651125"/>
          <p14:tracePt t="4628" x="9464675" y="2617788"/>
          <p14:tracePt t="4632" x="9447213" y="2582863"/>
          <p14:tracePt t="4636" x="9431338" y="2532063"/>
          <p14:tracePt t="4640" x="9405938" y="2481263"/>
          <p14:tracePt t="4644" x="9388475" y="2438400"/>
          <p14:tracePt t="4648" x="9363075" y="2387600"/>
          <p14:tracePt t="4652" x="9320213" y="2344738"/>
          <p14:tracePt t="4656" x="9294813" y="2303463"/>
          <p14:tracePt t="4660" x="9251950" y="2260600"/>
          <p14:tracePt t="4664" x="9209088" y="2227263"/>
          <p14:tracePt t="4668" x="9193213" y="2200275"/>
          <p14:tracePt t="4672" x="9150350" y="2166938"/>
          <p14:tracePt t="4677" x="9117013" y="2133600"/>
          <p14:tracePt t="4680" x="9074150" y="2108200"/>
          <p14:tracePt t="4684" x="9039225" y="2073275"/>
          <p14:tracePt t="4688" x="9005888" y="2039938"/>
          <p14:tracePt t="4694" x="8963025" y="2014538"/>
          <p14:tracePt t="4698" x="8929688" y="1979613"/>
          <p14:tracePt t="4700" x="8886825" y="1946275"/>
          <p14:tracePt t="4704" x="8861425" y="1920875"/>
          <p14:tracePt t="4708" x="8828088" y="1878013"/>
          <p14:tracePt t="4712" x="8802688" y="1852613"/>
          <p14:tracePt t="4716" x="8777288" y="1819275"/>
          <p14:tracePt t="4720" x="8750300" y="1793875"/>
          <p14:tracePt t="4724" x="8734425" y="1766888"/>
          <p14:tracePt t="4728" x="8709025" y="1751013"/>
          <p14:tracePt t="4732" x="8683625" y="1708150"/>
          <p14:tracePt t="4736" x="8658225" y="1674813"/>
          <p14:tracePt t="4740" x="8615363" y="1649413"/>
          <p14:tracePt t="4745" x="8589963" y="1606550"/>
          <p14:tracePt t="4747" x="8564563" y="1571625"/>
          <p14:tracePt t="4752" x="8529638" y="1538288"/>
          <p14:tracePt t="4757" x="8513763" y="1512888"/>
          <p14:tracePt t="4760" x="8488363" y="1487488"/>
          <p14:tracePt t="4764" x="8470900" y="1462088"/>
          <p14:tracePt t="4768" x="8453438" y="1444625"/>
          <p14:tracePt t="4772" x="8428038" y="1419225"/>
          <p14:tracePt t="4777" x="8410575" y="1411288"/>
          <p14:tracePt t="4780" x="8394700" y="1393825"/>
          <p14:tracePt t="4784" x="8377238" y="1368425"/>
          <p14:tracePt t="4788" x="8351838" y="1350963"/>
          <p14:tracePt t="4794" x="8334375" y="1333500"/>
          <p14:tracePt t="4796" x="8318500" y="1308100"/>
          <p14:tracePt t="4800" x="8301038" y="1300163"/>
          <p14:tracePt t="4804" x="8291513" y="1282700"/>
          <p14:tracePt t="4808" x="8266113" y="1266825"/>
          <p14:tracePt t="4812" x="8250238" y="1249363"/>
          <p14:tracePt t="4816" x="8224838" y="1231900"/>
          <p14:tracePt t="4821" x="8207375" y="1223963"/>
          <p14:tracePt t="4824" x="8181975" y="1206500"/>
          <p14:tracePt t="4828" x="8164513" y="1189038"/>
          <p14:tracePt t="4832" x="8139113" y="1181100"/>
          <p14:tracePt t="4836" x="8113713" y="1163638"/>
          <p14:tracePt t="4840" x="8096250" y="1155700"/>
          <p14:tracePt t="4845" x="8070850" y="1138238"/>
          <p14:tracePt t="4848" x="8045450" y="1130300"/>
          <p14:tracePt t="4851" x="8020050" y="1122363"/>
          <p14:tracePt t="4857" x="8004175" y="1112838"/>
          <p14:tracePt t="4860" x="7986713" y="1104900"/>
          <p14:tracePt t="4864" x="7961313" y="1087438"/>
          <p14:tracePt t="4868" x="7935913" y="1079500"/>
          <p14:tracePt t="4872" x="7918450" y="1079500"/>
          <p14:tracePt t="4878" x="7900988" y="1062038"/>
          <p14:tracePt t="4880" x="7875588" y="1054100"/>
          <p14:tracePt t="4884" x="7859713" y="1054100"/>
          <p14:tracePt t="4895" x="7824788" y="1036638"/>
          <p14:tracePt t="4896" x="7799388" y="1028700"/>
          <p14:tracePt t="4900" x="7766050" y="1028700"/>
          <p14:tracePt t="4904" x="7748588" y="1028700"/>
          <p14:tracePt t="4908" x="7723188" y="1028700"/>
          <p14:tracePt t="4912" x="7697788" y="1019175"/>
          <p14:tracePt t="4916" x="7672388" y="1019175"/>
          <p14:tracePt t="4920" x="7646988" y="1011238"/>
          <p14:tracePt t="4924" x="7612063" y="1003300"/>
          <p14:tracePt t="4928" x="7586663" y="1003300"/>
          <p14:tracePt t="4931" x="7570788" y="1003300"/>
          <p14:tracePt t="4936" x="7545388" y="1003300"/>
          <p14:tracePt t="4940" x="7527925" y="993775"/>
          <p14:tracePt t="4945" x="7518400" y="993775"/>
          <p14:tracePt t="4948" x="7510463" y="985838"/>
          <p14:tracePt t="4952" x="7502525" y="985838"/>
          <p14:tracePt t="5157" x="7493000" y="985838"/>
          <p14:tracePt t="5160" x="7485063" y="985838"/>
          <p14:tracePt t="5164" x="7477125" y="985838"/>
          <p14:tracePt t="5168" x="7467600" y="985838"/>
          <p14:tracePt t="5173" x="7459663" y="985838"/>
          <p14:tracePt t="5176" x="7451725" y="985838"/>
          <p14:tracePt t="5182" x="7442200" y="985838"/>
          <p14:tracePt t="5184" x="7434263" y="985838"/>
          <p14:tracePt t="5188" x="7426325" y="985838"/>
          <p14:tracePt t="5192" x="7408863" y="985838"/>
          <p14:tracePt t="5200" x="7391400" y="985838"/>
          <p14:tracePt t="5204" x="7383463" y="985838"/>
          <p14:tracePt t="5208" x="7373938" y="985838"/>
          <p14:tracePt t="5212" x="7358063" y="985838"/>
          <p14:tracePt t="5216" x="7348538" y="985838"/>
          <p14:tracePt t="5220" x="7332663" y="985838"/>
          <p14:tracePt t="5224" x="7315200" y="985838"/>
          <p14:tracePt t="5228" x="7307263" y="985838"/>
          <p14:tracePt t="5232" x="7289800" y="985838"/>
          <p14:tracePt t="5240" x="7281863" y="985838"/>
          <p14:tracePt t="5244" x="7272338" y="985838"/>
          <p14:tracePt t="5300" x="7264400" y="985838"/>
          <p14:tracePt t="5312" x="7256463" y="985838"/>
          <p14:tracePt t="5568" x="7246938" y="985838"/>
          <p14:tracePt t="5580" x="7239000" y="985838"/>
          <p14:tracePt t="5584" x="7229475" y="985838"/>
          <p14:tracePt t="5588" x="7221538" y="985838"/>
          <p14:tracePt t="5600" x="7213600" y="985838"/>
          <p14:tracePt t="5610" x="7204075" y="985838"/>
          <p14:tracePt t="5761" x="7196138" y="985838"/>
          <p14:tracePt t="5764" x="7178675" y="985838"/>
          <p14:tracePt t="5768" x="7170738" y="985838"/>
          <p14:tracePt t="5772" x="7145338" y="985838"/>
          <p14:tracePt t="5776" x="7119938" y="985838"/>
          <p14:tracePt t="5780" x="7094538" y="985838"/>
          <p14:tracePt t="5784" x="7069138" y="985838"/>
          <p14:tracePt t="5788" x="7034213" y="985838"/>
          <p14:tracePt t="5793" x="7008813" y="985838"/>
          <p14:tracePt t="5796" x="6983413" y="985838"/>
          <p14:tracePt t="5800" x="6950075" y="985838"/>
          <p14:tracePt t="5804" x="6873875" y="985838"/>
          <p14:tracePt t="5810" x="6770688" y="985838"/>
          <p14:tracePt t="5812" x="6678613" y="985838"/>
          <p14:tracePt t="5816" x="6567488" y="985838"/>
          <p14:tracePt t="5820" x="6516688" y="985838"/>
          <p14:tracePt t="5824" x="6465888" y="985838"/>
          <p14:tracePt t="5828" x="6405563" y="985838"/>
          <p14:tracePt t="5832" x="6364288" y="985838"/>
          <p14:tracePt t="5836" x="6303963" y="985838"/>
          <p14:tracePt t="5840" x="6261100" y="985838"/>
          <p14:tracePt t="5844" x="6227763" y="985838"/>
          <p14:tracePt t="5848" x="6184900" y="985838"/>
          <p14:tracePt t="5852" x="6151563" y="985838"/>
          <p14:tracePt t="5856" x="6126163" y="985838"/>
          <p14:tracePt t="5860" x="6091238" y="985838"/>
          <p14:tracePt t="5864" x="6049963" y="985838"/>
          <p14:tracePt t="5867" x="6024563" y="985838"/>
          <p14:tracePt t="5872" x="5989638" y="985838"/>
          <p14:tracePt t="5876" x="5964238" y="985838"/>
          <p14:tracePt t="5880" x="5930900" y="985838"/>
          <p14:tracePt t="5886" x="5895975" y="985838"/>
          <p14:tracePt t="5888" x="5870575" y="985838"/>
          <p14:tracePt t="5893" x="5845175" y="985838"/>
          <p14:tracePt t="5896" x="5811838" y="985838"/>
          <p14:tracePt t="5900" x="5786438" y="985838"/>
          <p14:tracePt t="5904" x="5761038" y="985838"/>
          <p14:tracePt t="5910" x="5735638" y="985838"/>
          <p14:tracePt t="5912" x="5700713" y="985838"/>
          <p14:tracePt t="5916" x="5683250" y="985838"/>
          <p14:tracePt t="5920" x="5649913" y="985838"/>
          <p14:tracePt t="5925" x="5616575" y="985838"/>
          <p14:tracePt t="5928" x="5573713" y="993775"/>
          <p14:tracePt t="5932" x="5538788" y="993775"/>
          <p14:tracePt t="5936" x="5505450" y="1003300"/>
          <p14:tracePt t="5940" x="5472113" y="1003300"/>
          <p14:tracePt t="5944" x="5437188" y="1011238"/>
          <p14:tracePt t="5948" x="5411788" y="1019175"/>
          <p14:tracePt t="5952" x="5360988" y="1019175"/>
          <p14:tracePt t="5956" x="5335588" y="1028700"/>
          <p14:tracePt t="5960" x="5284788" y="1028700"/>
          <p14:tracePt t="5964" x="5241925" y="1036638"/>
          <p14:tracePt t="5968" x="5199063" y="1044575"/>
          <p14:tracePt t="5972" x="5148263" y="1044575"/>
          <p14:tracePt t="5976" x="5089525" y="1054100"/>
          <p14:tracePt t="5979" x="5046663" y="1054100"/>
          <p14:tracePt t="5993" x="4884738" y="1069975"/>
          <p14:tracePt t="5996" x="4826000" y="1069975"/>
          <p14:tracePt t="6000" x="4775200" y="1069975"/>
          <p14:tracePt t="6004" x="4699000" y="1069975"/>
          <p14:tracePt t="6010" x="4638675" y="1069975"/>
          <p14:tracePt t="6012" x="4570413" y="1069975"/>
          <p14:tracePt t="6016" x="4511675" y="1069975"/>
          <p14:tracePt t="6020" x="4443413" y="1069975"/>
          <p14:tracePt t="6027" x="4367213" y="1069975"/>
          <p14:tracePt t="6028" x="4298950" y="1069975"/>
          <p14:tracePt t="6032" x="4230688" y="1069975"/>
          <p14:tracePt t="6036" x="4154488" y="1069975"/>
          <p14:tracePt t="6040" x="4095750" y="1069975"/>
          <p14:tracePt t="6044" x="4027488" y="1069975"/>
          <p14:tracePt t="6047" x="3967163" y="1069975"/>
          <p14:tracePt t="6052" x="3916363" y="1069975"/>
          <p14:tracePt t="6056" x="3857625" y="1069975"/>
          <p14:tracePt t="6060" x="3814763" y="1069975"/>
          <p14:tracePt t="6064" x="3756025" y="1069975"/>
          <p14:tracePt t="6068" x="3678238" y="1069975"/>
          <p14:tracePt t="6073" x="3627438" y="1069975"/>
          <p14:tracePt t="6076" x="3551238" y="1069975"/>
          <p14:tracePt t="6080" x="3482975" y="1062038"/>
          <p14:tracePt t="6083" x="3424238" y="1062038"/>
          <p14:tracePt t="6087" x="3348038" y="1062038"/>
          <p14:tracePt t="6092" x="3279775" y="1054100"/>
          <p14:tracePt t="6095" x="3203575" y="1044575"/>
          <p14:tracePt t="6099" x="3143250" y="1036638"/>
          <p14:tracePt t="6103" x="3074988" y="1019175"/>
          <p14:tracePt t="6109" x="3016250" y="1011238"/>
          <p14:tracePt t="6112" x="2955925" y="1003300"/>
          <p14:tracePt t="6115" x="2879725" y="1003300"/>
          <p14:tracePt t="6120" x="2803525" y="985838"/>
          <p14:tracePt t="6124" x="2744788" y="968375"/>
          <p14:tracePt t="6128" x="2693988" y="968375"/>
          <p14:tracePt t="6132" x="2633663" y="960438"/>
          <p14:tracePt t="6136" x="2574925" y="952500"/>
          <p14:tracePt t="6140" x="2514600" y="952500"/>
          <p14:tracePt t="6144" x="2463800" y="942975"/>
          <p14:tracePt t="6147" x="2405063" y="935038"/>
          <p14:tracePt t="6152" x="2362200" y="925513"/>
          <p14:tracePt t="6156" x="2319338" y="925513"/>
          <p14:tracePt t="6160" x="2286000" y="917575"/>
          <p14:tracePt t="6164" x="2243138" y="909638"/>
          <p14:tracePt t="6167" x="2192338" y="909638"/>
          <p14:tracePt t="6172" x="2149475" y="909638"/>
          <p14:tracePt t="6176" x="2090738" y="909638"/>
          <p14:tracePt t="6180" x="2047875" y="909638"/>
          <p14:tracePt t="6184" x="2005013" y="900113"/>
          <p14:tracePt t="6188" x="1962150" y="900113"/>
          <p14:tracePt t="6194" x="1903413" y="884238"/>
          <p14:tracePt t="6196" x="1852613" y="874713"/>
          <p14:tracePt t="6200" x="1792288" y="866775"/>
          <p14:tracePt t="6204" x="1749425" y="866775"/>
          <p14:tracePt t="6209" x="1690688" y="858838"/>
          <p14:tracePt t="6212" x="1647825" y="849313"/>
          <p14:tracePt t="6216" x="1589088" y="849313"/>
          <p14:tracePt t="6220" x="1538288" y="841375"/>
          <p14:tracePt t="6224" x="1495425" y="841375"/>
          <p14:tracePt t="6228" x="1452563" y="833438"/>
          <p14:tracePt t="6232" x="1419225" y="823913"/>
          <p14:tracePt t="6236" x="1384300" y="823913"/>
          <p14:tracePt t="6240" x="1350963" y="815975"/>
          <p14:tracePt t="6244" x="1333500" y="808038"/>
          <p14:tracePt t="6248" x="1300163" y="808038"/>
          <p14:tracePt t="6252" x="1274763" y="798513"/>
          <p14:tracePt t="6256" x="1257300" y="798513"/>
          <p14:tracePt t="6260" x="1231900" y="798513"/>
          <p14:tracePt t="6264" x="1198563" y="798513"/>
          <p14:tracePt t="6268" x="1173163" y="798513"/>
          <p14:tracePt t="6272" x="1147763" y="798513"/>
          <p14:tracePt t="6277" x="1120775" y="798513"/>
          <p14:tracePt t="6280" x="1095375" y="790575"/>
          <p14:tracePt t="6284" x="1069975" y="790575"/>
          <p14:tracePt t="6288" x="1044575" y="781050"/>
          <p14:tracePt t="6294" x="1011238" y="773113"/>
          <p14:tracePt t="6296" x="968375" y="773113"/>
          <p14:tracePt t="6300" x="935038" y="765175"/>
          <p14:tracePt t="6304" x="900113" y="755650"/>
          <p14:tracePt t="6309" x="858838" y="747713"/>
          <p14:tracePt t="6312" x="823913" y="747713"/>
          <p14:tracePt t="6316" x="781050" y="739775"/>
          <p14:tracePt t="6320" x="747713" y="739775"/>
          <p14:tracePt t="6324" x="714375" y="730250"/>
          <p14:tracePt t="6328" x="679450" y="722313"/>
          <p14:tracePt t="6332" x="636588" y="714375"/>
          <p14:tracePt t="6336" x="603250" y="704850"/>
          <p14:tracePt t="6340" x="569913" y="688975"/>
          <p14:tracePt t="6344" x="534988" y="679450"/>
          <p14:tracePt t="6348" x="501650" y="671513"/>
          <p14:tracePt t="6352" x="466725" y="663575"/>
          <p14:tracePt t="6356" x="433388" y="646113"/>
          <p14:tracePt t="6361" x="400050" y="628650"/>
          <p14:tracePt t="6364" x="365125" y="611188"/>
          <p14:tracePt t="6368" x="314325" y="595313"/>
          <p14:tracePt t="6372" x="280988" y="577850"/>
          <p14:tracePt t="6376" x="246063" y="560388"/>
          <p14:tracePt t="6380" x="195263" y="527050"/>
          <p14:tracePt t="6384" x="161925" y="509588"/>
          <p14:tracePt t="6388" x="111125" y="484188"/>
          <p14:tracePt t="6393" x="76200" y="466725"/>
          <p14:tracePt t="6396" x="25400" y="4254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C4C104-1E91-4FEF-834B-A74B0B9B610D}"/>
              </a:ext>
            </a:extLst>
          </p:cNvPr>
          <p:cNvPicPr>
            <a:picLocks noChangeAspect="1"/>
          </p:cNvPicPr>
          <p:nvPr/>
        </p:nvPicPr>
        <p:blipFill>
          <a:blip r:embed="rId4"/>
          <a:stretch>
            <a:fillRect/>
          </a:stretch>
        </p:blipFill>
        <p:spPr>
          <a:xfrm>
            <a:off x="0" y="0"/>
            <a:ext cx="9934372" cy="6858000"/>
          </a:xfrm>
          <a:prstGeom prst="rect">
            <a:avLst/>
          </a:prstGeom>
        </p:spPr>
      </p:pic>
      <p:pic>
        <p:nvPicPr>
          <p:cNvPr id="2" name="Audio 1">
            <a:hlinkClick r:id="" action="ppaction://media"/>
            <a:extLst>
              <a:ext uri="{FF2B5EF4-FFF2-40B4-BE49-F238E27FC236}">
                <a16:creationId xmlns:a16="http://schemas.microsoft.com/office/drawing/2014/main" id="{E69F9E37-C5D4-4807-A789-4AB19F7398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183970664"/>
      </p:ext>
    </p:extLst>
  </p:cSld>
  <p:clrMapOvr>
    <a:masterClrMapping/>
  </p:clrMapOvr>
  <mc:AlternateContent xmlns:mc="http://schemas.openxmlformats.org/markup-compatibility/2006" xmlns:p14="http://schemas.microsoft.com/office/powerpoint/2010/main">
    <mc:Choice Requires="p14">
      <p:transition spd="slow" p14:dur="2000" advTm="4748"/>
    </mc:Choice>
    <mc:Fallback xmlns="">
      <p:transition spd="slow" advTm="4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B3ABD7-55F8-4905-8F99-715FC07CEFA1}"/>
              </a:ext>
            </a:extLst>
          </p:cNvPr>
          <p:cNvPicPr>
            <a:picLocks noChangeAspect="1"/>
          </p:cNvPicPr>
          <p:nvPr/>
        </p:nvPicPr>
        <p:blipFill>
          <a:blip r:embed="rId2"/>
          <a:stretch>
            <a:fillRect/>
          </a:stretch>
        </p:blipFill>
        <p:spPr>
          <a:xfrm>
            <a:off x="0" y="0"/>
            <a:ext cx="9881810" cy="6858000"/>
          </a:xfrm>
          <a:prstGeom prst="rect">
            <a:avLst/>
          </a:prstGeom>
        </p:spPr>
      </p:pic>
    </p:spTree>
    <p:extLst>
      <p:ext uri="{BB962C8B-B14F-4D97-AF65-F5344CB8AC3E}">
        <p14:creationId xmlns:p14="http://schemas.microsoft.com/office/powerpoint/2010/main" val="40275791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75</TotalTime>
  <Words>132</Words>
  <Application>Microsoft Office PowerPoint</Application>
  <PresentationFormat>Widescreen</PresentationFormat>
  <Paragraphs>15</Paragraphs>
  <Slides>16</Slides>
  <Notes>0</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Science 01.02.21</vt:lpstr>
      <vt:lpstr>Living Things and their Habitats</vt:lpstr>
      <vt:lpstr>LO: Identify and classify a variety of British plants.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over to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Things and their Habitats</dc:title>
  <dc:creator>Stacy Corrigan</dc:creator>
  <cp:lastModifiedBy>Stacy Corrigan</cp:lastModifiedBy>
  <cp:revision>17</cp:revision>
  <dcterms:created xsi:type="dcterms:W3CDTF">2021-01-05T10:34:51Z</dcterms:created>
  <dcterms:modified xsi:type="dcterms:W3CDTF">2021-01-12T15:06:26Z</dcterms:modified>
</cp:coreProperties>
</file>