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EBE80F-63F7-4D09-8427-935E6A3FDE2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B4F9A1-781E-4179-8771-F3F1E143B200}" type="slidenum">
              <a:rPr lang="en-GB" smtClean="0"/>
              <a:t>‹#›</a:t>
            </a:fld>
            <a:endParaRPr lang="en-GB"/>
          </a:p>
        </p:txBody>
      </p:sp>
    </p:spTree>
    <p:extLst>
      <p:ext uri="{BB962C8B-B14F-4D97-AF65-F5344CB8AC3E}">
        <p14:creationId xmlns:p14="http://schemas.microsoft.com/office/powerpoint/2010/main" val="397556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EBE80F-63F7-4D09-8427-935E6A3FDE2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B4F9A1-781E-4179-8771-F3F1E143B200}" type="slidenum">
              <a:rPr lang="en-GB" smtClean="0"/>
              <a:t>‹#›</a:t>
            </a:fld>
            <a:endParaRPr lang="en-GB"/>
          </a:p>
        </p:txBody>
      </p:sp>
    </p:spTree>
    <p:extLst>
      <p:ext uri="{BB962C8B-B14F-4D97-AF65-F5344CB8AC3E}">
        <p14:creationId xmlns:p14="http://schemas.microsoft.com/office/powerpoint/2010/main" val="134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EBE80F-63F7-4D09-8427-935E6A3FDE2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B4F9A1-781E-4179-8771-F3F1E143B200}" type="slidenum">
              <a:rPr lang="en-GB" smtClean="0"/>
              <a:t>‹#›</a:t>
            </a:fld>
            <a:endParaRPr lang="en-GB"/>
          </a:p>
        </p:txBody>
      </p:sp>
    </p:spTree>
    <p:extLst>
      <p:ext uri="{BB962C8B-B14F-4D97-AF65-F5344CB8AC3E}">
        <p14:creationId xmlns:p14="http://schemas.microsoft.com/office/powerpoint/2010/main" val="267775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EBE80F-63F7-4D09-8427-935E6A3FDE2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B4F9A1-781E-4179-8771-F3F1E143B200}" type="slidenum">
              <a:rPr lang="en-GB" smtClean="0"/>
              <a:t>‹#›</a:t>
            </a:fld>
            <a:endParaRPr lang="en-GB"/>
          </a:p>
        </p:txBody>
      </p:sp>
    </p:spTree>
    <p:extLst>
      <p:ext uri="{BB962C8B-B14F-4D97-AF65-F5344CB8AC3E}">
        <p14:creationId xmlns:p14="http://schemas.microsoft.com/office/powerpoint/2010/main" val="92265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EBE80F-63F7-4D09-8427-935E6A3FDE2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B4F9A1-781E-4179-8771-F3F1E143B200}" type="slidenum">
              <a:rPr lang="en-GB" smtClean="0"/>
              <a:t>‹#›</a:t>
            </a:fld>
            <a:endParaRPr lang="en-GB"/>
          </a:p>
        </p:txBody>
      </p:sp>
    </p:spTree>
    <p:extLst>
      <p:ext uri="{BB962C8B-B14F-4D97-AF65-F5344CB8AC3E}">
        <p14:creationId xmlns:p14="http://schemas.microsoft.com/office/powerpoint/2010/main" val="2116556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EBE80F-63F7-4D09-8427-935E6A3FDE22}"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B4F9A1-781E-4179-8771-F3F1E143B200}" type="slidenum">
              <a:rPr lang="en-GB" smtClean="0"/>
              <a:t>‹#›</a:t>
            </a:fld>
            <a:endParaRPr lang="en-GB"/>
          </a:p>
        </p:txBody>
      </p:sp>
    </p:spTree>
    <p:extLst>
      <p:ext uri="{BB962C8B-B14F-4D97-AF65-F5344CB8AC3E}">
        <p14:creationId xmlns:p14="http://schemas.microsoft.com/office/powerpoint/2010/main" val="1519097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EBE80F-63F7-4D09-8427-935E6A3FDE22}"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B4F9A1-781E-4179-8771-F3F1E143B200}" type="slidenum">
              <a:rPr lang="en-GB" smtClean="0"/>
              <a:t>‹#›</a:t>
            </a:fld>
            <a:endParaRPr lang="en-GB"/>
          </a:p>
        </p:txBody>
      </p:sp>
    </p:spTree>
    <p:extLst>
      <p:ext uri="{BB962C8B-B14F-4D97-AF65-F5344CB8AC3E}">
        <p14:creationId xmlns:p14="http://schemas.microsoft.com/office/powerpoint/2010/main" val="380961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EBE80F-63F7-4D09-8427-935E6A3FDE22}"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B4F9A1-781E-4179-8771-F3F1E143B200}" type="slidenum">
              <a:rPr lang="en-GB" smtClean="0"/>
              <a:t>‹#›</a:t>
            </a:fld>
            <a:endParaRPr lang="en-GB"/>
          </a:p>
        </p:txBody>
      </p:sp>
    </p:spTree>
    <p:extLst>
      <p:ext uri="{BB962C8B-B14F-4D97-AF65-F5344CB8AC3E}">
        <p14:creationId xmlns:p14="http://schemas.microsoft.com/office/powerpoint/2010/main" val="35393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BE80F-63F7-4D09-8427-935E6A3FDE22}"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B4F9A1-781E-4179-8771-F3F1E143B200}" type="slidenum">
              <a:rPr lang="en-GB" smtClean="0"/>
              <a:t>‹#›</a:t>
            </a:fld>
            <a:endParaRPr lang="en-GB"/>
          </a:p>
        </p:txBody>
      </p:sp>
    </p:spTree>
    <p:extLst>
      <p:ext uri="{BB962C8B-B14F-4D97-AF65-F5344CB8AC3E}">
        <p14:creationId xmlns:p14="http://schemas.microsoft.com/office/powerpoint/2010/main" val="2847684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EBE80F-63F7-4D09-8427-935E6A3FDE22}"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B4F9A1-781E-4179-8771-F3F1E143B200}" type="slidenum">
              <a:rPr lang="en-GB" smtClean="0"/>
              <a:t>‹#›</a:t>
            </a:fld>
            <a:endParaRPr lang="en-GB"/>
          </a:p>
        </p:txBody>
      </p:sp>
    </p:spTree>
    <p:extLst>
      <p:ext uri="{BB962C8B-B14F-4D97-AF65-F5344CB8AC3E}">
        <p14:creationId xmlns:p14="http://schemas.microsoft.com/office/powerpoint/2010/main" val="182770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EBE80F-63F7-4D09-8427-935E6A3FDE22}"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B4F9A1-781E-4179-8771-F3F1E143B200}" type="slidenum">
              <a:rPr lang="en-GB" smtClean="0"/>
              <a:t>‹#›</a:t>
            </a:fld>
            <a:endParaRPr lang="en-GB"/>
          </a:p>
        </p:txBody>
      </p:sp>
    </p:spTree>
    <p:extLst>
      <p:ext uri="{BB962C8B-B14F-4D97-AF65-F5344CB8AC3E}">
        <p14:creationId xmlns:p14="http://schemas.microsoft.com/office/powerpoint/2010/main" val="3603254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BE80F-63F7-4D09-8427-935E6A3FDE22}" type="datetimeFigureOut">
              <a:rPr lang="en-GB" smtClean="0"/>
              <a:t>28/01/2021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4F9A1-781E-4179-8771-F3F1E143B200}" type="slidenum">
              <a:rPr lang="en-GB" smtClean="0"/>
              <a:t>‹#›</a:t>
            </a:fld>
            <a:endParaRPr lang="en-GB"/>
          </a:p>
        </p:txBody>
      </p:sp>
    </p:spTree>
    <p:extLst>
      <p:ext uri="{BB962C8B-B14F-4D97-AF65-F5344CB8AC3E}">
        <p14:creationId xmlns:p14="http://schemas.microsoft.com/office/powerpoint/2010/main" val="3438155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2">
                <a:lumMod val="20000"/>
                <a:lumOff val="80000"/>
              </a:schemeClr>
            </a:gs>
            <a:gs pos="83000">
              <a:schemeClr val="accent2">
                <a:lumMod val="60000"/>
                <a:lumOff val="40000"/>
              </a:schemeClr>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8" name="TextBox 7"/>
          <p:cNvSpPr txBox="1"/>
          <p:nvPr/>
        </p:nvSpPr>
        <p:spPr>
          <a:xfrm>
            <a:off x="981074" y="828675"/>
            <a:ext cx="10410825" cy="3416320"/>
          </a:xfrm>
          <a:prstGeom prst="rect">
            <a:avLst/>
          </a:prstGeom>
          <a:noFill/>
        </p:spPr>
        <p:txBody>
          <a:bodyPr wrap="square" rtlCol="0">
            <a:spAutoFit/>
          </a:bodyPr>
          <a:lstStyle/>
          <a:p>
            <a:pPr algn="ctr"/>
            <a:r>
              <a:rPr lang="en-GB" sz="7200" dirty="0" smtClean="0"/>
              <a:t>Year Five </a:t>
            </a:r>
          </a:p>
          <a:p>
            <a:pPr algn="ctr"/>
            <a:r>
              <a:rPr lang="en-GB" sz="7200" dirty="0" smtClean="0"/>
              <a:t>Art </a:t>
            </a:r>
          </a:p>
          <a:p>
            <a:pPr algn="ctr"/>
            <a:r>
              <a:rPr lang="en-GB" sz="7200" dirty="0" smtClean="0"/>
              <a:t>Friday 29</a:t>
            </a:r>
            <a:r>
              <a:rPr lang="en-GB" sz="7200" baseline="30000" dirty="0" smtClean="0"/>
              <a:t>th</a:t>
            </a:r>
            <a:r>
              <a:rPr lang="en-GB" sz="7200" dirty="0" smtClean="0"/>
              <a:t> January</a:t>
            </a:r>
            <a:endParaRPr lang="en-GB" sz="7200"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167196629"/>
      </p:ext>
    </p:extLst>
  </p:cSld>
  <p:clrMapOvr>
    <a:masterClrMapping/>
  </p:clrMapOvr>
  <mc:AlternateContent xmlns:mc="http://schemas.openxmlformats.org/markup-compatibility/2006">
    <mc:Choice xmlns:p14="http://schemas.microsoft.com/office/powerpoint/2010/main" Requires="p14">
      <p:transition spd="slow" p14:dur="2000" advTm="8888"/>
    </mc:Choice>
    <mc:Fallback>
      <p:transition spd="slow" advTm="88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2">
                <a:lumMod val="20000"/>
                <a:lumOff val="80000"/>
              </a:schemeClr>
            </a:gs>
            <a:gs pos="83000">
              <a:schemeClr val="accent2">
                <a:lumMod val="60000"/>
                <a:lumOff val="40000"/>
              </a:schemeClr>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114425" y="723900"/>
            <a:ext cx="4533900" cy="830997"/>
          </a:xfrm>
          <a:prstGeom prst="rect">
            <a:avLst/>
          </a:prstGeom>
          <a:noFill/>
        </p:spPr>
        <p:txBody>
          <a:bodyPr wrap="square" rtlCol="0">
            <a:spAutoFit/>
          </a:bodyPr>
          <a:lstStyle/>
          <a:p>
            <a:r>
              <a:rPr lang="en-GB" sz="4800" dirty="0" smtClean="0"/>
              <a:t>Step Nine:</a:t>
            </a:r>
            <a:endParaRPr lang="en-GB" sz="4800" dirty="0"/>
          </a:p>
        </p:txBody>
      </p:sp>
      <p:pic>
        <p:nvPicPr>
          <p:cNvPr id="3" name="Picture 2"/>
          <p:cNvPicPr>
            <a:picLocks noChangeAspect="1"/>
          </p:cNvPicPr>
          <p:nvPr/>
        </p:nvPicPr>
        <p:blipFill>
          <a:blip r:embed="rId4"/>
          <a:stretch>
            <a:fillRect/>
          </a:stretch>
        </p:blipFill>
        <p:spPr>
          <a:xfrm>
            <a:off x="3843337" y="2266949"/>
            <a:ext cx="4491038" cy="3521213"/>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469587087"/>
      </p:ext>
    </p:extLst>
  </p:cSld>
  <p:clrMapOvr>
    <a:masterClrMapping/>
  </p:clrMapOvr>
  <mc:AlternateContent xmlns:mc="http://schemas.openxmlformats.org/markup-compatibility/2006">
    <mc:Choice xmlns:p14="http://schemas.microsoft.com/office/powerpoint/2010/main" Requires="p14">
      <p:transition spd="slow" p14:dur="2000" advTm="16059"/>
    </mc:Choice>
    <mc:Fallback>
      <p:transition spd="slow" advTm="16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2">
                <a:lumMod val="20000"/>
                <a:lumOff val="80000"/>
              </a:schemeClr>
            </a:gs>
            <a:gs pos="83000">
              <a:schemeClr val="accent2">
                <a:lumMod val="60000"/>
                <a:lumOff val="40000"/>
              </a:schemeClr>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114425" y="723900"/>
            <a:ext cx="4533900" cy="830997"/>
          </a:xfrm>
          <a:prstGeom prst="rect">
            <a:avLst/>
          </a:prstGeom>
          <a:noFill/>
        </p:spPr>
        <p:txBody>
          <a:bodyPr wrap="square" rtlCol="0">
            <a:spAutoFit/>
          </a:bodyPr>
          <a:lstStyle/>
          <a:p>
            <a:r>
              <a:rPr lang="en-GB" sz="4800" dirty="0" smtClean="0"/>
              <a:t>Step Ten:</a:t>
            </a:r>
            <a:endParaRPr lang="en-GB" sz="4800" dirty="0"/>
          </a:p>
        </p:txBody>
      </p:sp>
      <p:pic>
        <p:nvPicPr>
          <p:cNvPr id="4" name="Picture 3"/>
          <p:cNvPicPr>
            <a:picLocks noChangeAspect="1"/>
          </p:cNvPicPr>
          <p:nvPr/>
        </p:nvPicPr>
        <p:blipFill>
          <a:blip r:embed="rId4"/>
          <a:stretch>
            <a:fillRect/>
          </a:stretch>
        </p:blipFill>
        <p:spPr>
          <a:xfrm>
            <a:off x="3381375" y="1743075"/>
            <a:ext cx="5238751" cy="4126414"/>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125695453"/>
      </p:ext>
    </p:extLst>
  </p:cSld>
  <p:clrMapOvr>
    <a:masterClrMapping/>
  </p:clrMapOvr>
  <mc:AlternateContent xmlns:mc="http://schemas.openxmlformats.org/markup-compatibility/2006">
    <mc:Choice xmlns:p14="http://schemas.microsoft.com/office/powerpoint/2010/main" Requires="p14">
      <p:transition spd="slow" p14:dur="2000" advTm="32074"/>
    </mc:Choice>
    <mc:Fallback>
      <p:transition spd="slow" advTm="320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2">
                <a:lumMod val="20000"/>
                <a:lumOff val="80000"/>
              </a:schemeClr>
            </a:gs>
            <a:gs pos="83000">
              <a:schemeClr val="accent2">
                <a:lumMod val="60000"/>
                <a:lumOff val="40000"/>
              </a:schemeClr>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1026" name="Picture 2" descr="11 Mayan Temples That Will Transport You Back In 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676" y="888862"/>
            <a:ext cx="5935724" cy="3959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en Uses Google Maps to Discover Ancient Mayan S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3599" y="333375"/>
            <a:ext cx="45720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dden passageway discovered under ancient Mayan temple | The Independent |  The Independ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3174" y="3571875"/>
            <a:ext cx="3886200" cy="2914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38250" y="180975"/>
            <a:ext cx="5165847" cy="707886"/>
          </a:xfrm>
          <a:prstGeom prst="rect">
            <a:avLst/>
          </a:prstGeom>
          <a:noFill/>
        </p:spPr>
        <p:txBody>
          <a:bodyPr wrap="square" rtlCol="0">
            <a:spAutoFit/>
          </a:bodyPr>
          <a:lstStyle/>
          <a:p>
            <a:r>
              <a:rPr lang="en-GB" sz="4000" dirty="0" smtClean="0"/>
              <a:t>Maya Temples</a:t>
            </a:r>
            <a:endParaRPr lang="en-GB" sz="4000" dirty="0"/>
          </a:p>
        </p:txBody>
      </p:sp>
      <p:sp>
        <p:nvSpPr>
          <p:cNvPr id="3" name="Rectangle 2"/>
          <p:cNvSpPr/>
          <p:nvPr/>
        </p:nvSpPr>
        <p:spPr>
          <a:xfrm>
            <a:off x="232538" y="5286196"/>
            <a:ext cx="6096000" cy="1477328"/>
          </a:xfrm>
          <a:prstGeom prst="rect">
            <a:avLst/>
          </a:prstGeom>
        </p:spPr>
        <p:txBody>
          <a:bodyPr>
            <a:spAutoFit/>
          </a:bodyPr>
          <a:lstStyle/>
          <a:p>
            <a:pPr algn="ctr"/>
            <a:r>
              <a:rPr lang="en-GB" b="0" i="0" dirty="0" smtClean="0">
                <a:effectLst/>
                <a:latin typeface="libre baskerville"/>
              </a:rPr>
              <a:t>Pyramids were used as temples and focal points for Maya religious practices where offerings were made to the gods. They were also used as gigantic tombs for deceased rulers, their partners, sacrificial victims, and precious goods.</a:t>
            </a:r>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740611944"/>
      </p:ext>
    </p:extLst>
  </p:cSld>
  <p:clrMapOvr>
    <a:masterClrMapping/>
  </p:clrMapOvr>
  <mc:AlternateContent xmlns:mc="http://schemas.openxmlformats.org/markup-compatibility/2006">
    <mc:Choice xmlns:p14="http://schemas.microsoft.com/office/powerpoint/2010/main" Requires="p14">
      <p:transition spd="slow" p14:dur="2000" advTm="42715"/>
    </mc:Choice>
    <mc:Fallback>
      <p:transition spd="slow" advTm="427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2">
                <a:lumMod val="20000"/>
                <a:lumOff val="80000"/>
              </a:schemeClr>
            </a:gs>
            <a:gs pos="83000">
              <a:schemeClr val="accent2">
                <a:lumMod val="60000"/>
                <a:lumOff val="40000"/>
              </a:schemeClr>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667124" y="2462212"/>
            <a:ext cx="4543425" cy="3563165"/>
          </a:xfrm>
          <a:prstGeom prst="rect">
            <a:avLst/>
          </a:prstGeom>
        </p:spPr>
      </p:pic>
      <p:sp>
        <p:nvSpPr>
          <p:cNvPr id="7" name="Rectangle 6"/>
          <p:cNvSpPr/>
          <p:nvPr/>
        </p:nvSpPr>
        <p:spPr>
          <a:xfrm>
            <a:off x="3657600" y="2552700"/>
            <a:ext cx="1047750" cy="107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114425" y="723900"/>
            <a:ext cx="4533900" cy="830997"/>
          </a:xfrm>
          <a:prstGeom prst="rect">
            <a:avLst/>
          </a:prstGeom>
          <a:noFill/>
        </p:spPr>
        <p:txBody>
          <a:bodyPr wrap="square" rtlCol="0">
            <a:spAutoFit/>
          </a:bodyPr>
          <a:lstStyle/>
          <a:p>
            <a:r>
              <a:rPr lang="en-GB" sz="4800" dirty="0" smtClean="0"/>
              <a:t>Step One:</a:t>
            </a:r>
            <a:endParaRPr lang="en-GB" sz="48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297848227"/>
      </p:ext>
    </p:extLst>
  </p:cSld>
  <p:clrMapOvr>
    <a:masterClrMapping/>
  </p:clrMapOvr>
  <mc:AlternateContent xmlns:mc="http://schemas.openxmlformats.org/markup-compatibility/2006">
    <mc:Choice xmlns:p14="http://schemas.microsoft.com/office/powerpoint/2010/main" Requires="p14">
      <p:transition spd="slow" p14:dur="2000" advTm="49581"/>
    </mc:Choice>
    <mc:Fallback>
      <p:transition spd="slow" advTm="49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2">
                <a:lumMod val="20000"/>
                <a:lumOff val="80000"/>
              </a:schemeClr>
            </a:gs>
            <a:gs pos="83000">
              <a:schemeClr val="accent2">
                <a:lumMod val="60000"/>
                <a:lumOff val="40000"/>
              </a:schemeClr>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114425" y="723900"/>
            <a:ext cx="4533900" cy="830997"/>
          </a:xfrm>
          <a:prstGeom prst="rect">
            <a:avLst/>
          </a:prstGeom>
          <a:noFill/>
        </p:spPr>
        <p:txBody>
          <a:bodyPr wrap="square" rtlCol="0">
            <a:spAutoFit/>
          </a:bodyPr>
          <a:lstStyle/>
          <a:p>
            <a:r>
              <a:rPr lang="en-GB" sz="4800" dirty="0" smtClean="0"/>
              <a:t>Step Two:</a:t>
            </a:r>
            <a:endParaRPr lang="en-GB" sz="4800" dirty="0"/>
          </a:p>
        </p:txBody>
      </p:sp>
      <p:pic>
        <p:nvPicPr>
          <p:cNvPr id="3" name="Picture 2"/>
          <p:cNvPicPr>
            <a:picLocks noChangeAspect="1"/>
          </p:cNvPicPr>
          <p:nvPr/>
        </p:nvPicPr>
        <p:blipFill>
          <a:blip r:embed="rId4"/>
          <a:stretch>
            <a:fillRect/>
          </a:stretch>
        </p:blipFill>
        <p:spPr>
          <a:xfrm>
            <a:off x="3381375" y="2162174"/>
            <a:ext cx="4972050" cy="3870857"/>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855581386"/>
      </p:ext>
    </p:extLst>
  </p:cSld>
  <p:clrMapOvr>
    <a:masterClrMapping/>
  </p:clrMapOvr>
  <mc:AlternateContent xmlns:mc="http://schemas.openxmlformats.org/markup-compatibility/2006">
    <mc:Choice xmlns:p14="http://schemas.microsoft.com/office/powerpoint/2010/main" Requires="p14">
      <p:transition spd="slow" p14:dur="2000" advTm="21568"/>
    </mc:Choice>
    <mc:Fallback>
      <p:transition spd="slow" advTm="215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2">
                <a:lumMod val="20000"/>
                <a:lumOff val="80000"/>
              </a:schemeClr>
            </a:gs>
            <a:gs pos="83000">
              <a:schemeClr val="accent2">
                <a:lumMod val="60000"/>
                <a:lumOff val="40000"/>
              </a:schemeClr>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114425" y="723900"/>
            <a:ext cx="4533900" cy="830997"/>
          </a:xfrm>
          <a:prstGeom prst="rect">
            <a:avLst/>
          </a:prstGeom>
          <a:noFill/>
        </p:spPr>
        <p:txBody>
          <a:bodyPr wrap="square" rtlCol="0">
            <a:spAutoFit/>
          </a:bodyPr>
          <a:lstStyle/>
          <a:p>
            <a:r>
              <a:rPr lang="en-GB" sz="4800" dirty="0" smtClean="0"/>
              <a:t>Step Three:</a:t>
            </a:r>
            <a:endParaRPr lang="en-GB" sz="4800" dirty="0"/>
          </a:p>
        </p:txBody>
      </p:sp>
      <p:pic>
        <p:nvPicPr>
          <p:cNvPr id="4" name="Picture 3"/>
          <p:cNvPicPr>
            <a:picLocks noChangeAspect="1"/>
          </p:cNvPicPr>
          <p:nvPr/>
        </p:nvPicPr>
        <p:blipFill>
          <a:blip r:embed="rId4"/>
          <a:stretch>
            <a:fillRect/>
          </a:stretch>
        </p:blipFill>
        <p:spPr>
          <a:xfrm>
            <a:off x="3829049" y="2409824"/>
            <a:ext cx="4829175" cy="3654511"/>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087690837"/>
      </p:ext>
    </p:extLst>
  </p:cSld>
  <p:clrMapOvr>
    <a:masterClrMapping/>
  </p:clrMapOvr>
  <mc:AlternateContent xmlns:mc="http://schemas.openxmlformats.org/markup-compatibility/2006">
    <mc:Choice xmlns:p14="http://schemas.microsoft.com/office/powerpoint/2010/main" Requires="p14">
      <p:transition spd="slow" p14:dur="2000" advTm="17550"/>
    </mc:Choice>
    <mc:Fallback>
      <p:transition spd="slow" advTm="175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2">
                <a:lumMod val="20000"/>
                <a:lumOff val="80000"/>
              </a:schemeClr>
            </a:gs>
            <a:gs pos="83000">
              <a:schemeClr val="accent2">
                <a:lumMod val="60000"/>
                <a:lumOff val="40000"/>
              </a:schemeClr>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114425" y="723900"/>
            <a:ext cx="4533900" cy="830997"/>
          </a:xfrm>
          <a:prstGeom prst="rect">
            <a:avLst/>
          </a:prstGeom>
          <a:noFill/>
        </p:spPr>
        <p:txBody>
          <a:bodyPr wrap="square" rtlCol="0">
            <a:spAutoFit/>
          </a:bodyPr>
          <a:lstStyle/>
          <a:p>
            <a:r>
              <a:rPr lang="en-GB" sz="4800" dirty="0" smtClean="0"/>
              <a:t>Step Four:</a:t>
            </a:r>
            <a:endParaRPr lang="en-GB" sz="4800" dirty="0"/>
          </a:p>
        </p:txBody>
      </p:sp>
      <p:pic>
        <p:nvPicPr>
          <p:cNvPr id="3" name="Picture 2"/>
          <p:cNvPicPr>
            <a:picLocks noChangeAspect="1"/>
          </p:cNvPicPr>
          <p:nvPr/>
        </p:nvPicPr>
        <p:blipFill>
          <a:blip r:embed="rId4"/>
          <a:stretch>
            <a:fillRect/>
          </a:stretch>
        </p:blipFill>
        <p:spPr>
          <a:xfrm>
            <a:off x="3381375" y="2247899"/>
            <a:ext cx="4786313" cy="3803266"/>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951215656"/>
      </p:ext>
    </p:extLst>
  </p:cSld>
  <p:clrMapOvr>
    <a:masterClrMapping/>
  </p:clrMapOvr>
  <mc:AlternateContent xmlns:mc="http://schemas.openxmlformats.org/markup-compatibility/2006">
    <mc:Choice xmlns:p14="http://schemas.microsoft.com/office/powerpoint/2010/main" Requires="p14">
      <p:transition spd="slow" p14:dur="2000" advTm="33065"/>
    </mc:Choice>
    <mc:Fallback>
      <p:transition spd="slow" advTm="33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2">
                <a:lumMod val="20000"/>
                <a:lumOff val="80000"/>
              </a:schemeClr>
            </a:gs>
            <a:gs pos="83000">
              <a:schemeClr val="accent2">
                <a:lumMod val="60000"/>
                <a:lumOff val="40000"/>
              </a:schemeClr>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114425" y="723900"/>
            <a:ext cx="4533900" cy="830997"/>
          </a:xfrm>
          <a:prstGeom prst="rect">
            <a:avLst/>
          </a:prstGeom>
          <a:noFill/>
        </p:spPr>
        <p:txBody>
          <a:bodyPr wrap="square" rtlCol="0">
            <a:spAutoFit/>
          </a:bodyPr>
          <a:lstStyle/>
          <a:p>
            <a:r>
              <a:rPr lang="en-GB" sz="4800" dirty="0" smtClean="0"/>
              <a:t>Step Five:</a:t>
            </a:r>
            <a:endParaRPr lang="en-GB" sz="4800" dirty="0"/>
          </a:p>
        </p:txBody>
      </p:sp>
      <p:pic>
        <p:nvPicPr>
          <p:cNvPr id="4" name="Picture 3"/>
          <p:cNvPicPr>
            <a:picLocks noChangeAspect="1"/>
          </p:cNvPicPr>
          <p:nvPr/>
        </p:nvPicPr>
        <p:blipFill>
          <a:blip r:embed="rId4"/>
          <a:stretch>
            <a:fillRect/>
          </a:stretch>
        </p:blipFill>
        <p:spPr>
          <a:xfrm>
            <a:off x="3490912" y="2247899"/>
            <a:ext cx="4586288" cy="3637937"/>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77459777"/>
      </p:ext>
    </p:extLst>
  </p:cSld>
  <p:clrMapOvr>
    <a:masterClrMapping/>
  </p:clrMapOvr>
  <mc:AlternateContent xmlns:mc="http://schemas.openxmlformats.org/markup-compatibility/2006">
    <mc:Choice xmlns:p14="http://schemas.microsoft.com/office/powerpoint/2010/main" Requires="p14">
      <p:transition spd="slow" p14:dur="2000" advTm="16594"/>
    </mc:Choice>
    <mc:Fallback>
      <p:transition spd="slow" advTm="165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2">
                <a:lumMod val="20000"/>
                <a:lumOff val="80000"/>
              </a:schemeClr>
            </a:gs>
            <a:gs pos="83000">
              <a:schemeClr val="accent2">
                <a:lumMod val="60000"/>
                <a:lumOff val="40000"/>
              </a:schemeClr>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114425" y="723900"/>
            <a:ext cx="4533900" cy="830997"/>
          </a:xfrm>
          <a:prstGeom prst="rect">
            <a:avLst/>
          </a:prstGeom>
          <a:noFill/>
        </p:spPr>
        <p:txBody>
          <a:bodyPr wrap="square" rtlCol="0">
            <a:spAutoFit/>
          </a:bodyPr>
          <a:lstStyle/>
          <a:p>
            <a:r>
              <a:rPr lang="en-GB" sz="4800" dirty="0" smtClean="0"/>
              <a:t>Step Six:</a:t>
            </a:r>
            <a:endParaRPr lang="en-GB" sz="4800" dirty="0"/>
          </a:p>
        </p:txBody>
      </p:sp>
      <p:pic>
        <p:nvPicPr>
          <p:cNvPr id="3" name="Picture 2"/>
          <p:cNvPicPr>
            <a:picLocks noChangeAspect="1"/>
          </p:cNvPicPr>
          <p:nvPr/>
        </p:nvPicPr>
        <p:blipFill>
          <a:blip r:embed="rId4"/>
          <a:stretch>
            <a:fillRect/>
          </a:stretch>
        </p:blipFill>
        <p:spPr>
          <a:xfrm>
            <a:off x="3300412" y="2352674"/>
            <a:ext cx="4976813" cy="3947709"/>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1880327"/>
      </p:ext>
    </p:extLst>
  </p:cSld>
  <p:clrMapOvr>
    <a:masterClrMapping/>
  </p:clrMapOvr>
  <mc:AlternateContent xmlns:mc="http://schemas.openxmlformats.org/markup-compatibility/2006">
    <mc:Choice xmlns:p14="http://schemas.microsoft.com/office/powerpoint/2010/main" Requires="p14">
      <p:transition spd="slow" p14:dur="2000" advTm="13569"/>
    </mc:Choice>
    <mc:Fallback>
      <p:transition spd="slow" advTm="135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2">
                <a:lumMod val="20000"/>
                <a:lumOff val="80000"/>
              </a:schemeClr>
            </a:gs>
            <a:gs pos="83000">
              <a:schemeClr val="accent2">
                <a:lumMod val="60000"/>
                <a:lumOff val="40000"/>
              </a:schemeClr>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114425" y="723900"/>
            <a:ext cx="4533900" cy="830997"/>
          </a:xfrm>
          <a:prstGeom prst="rect">
            <a:avLst/>
          </a:prstGeom>
          <a:noFill/>
        </p:spPr>
        <p:txBody>
          <a:bodyPr wrap="square" rtlCol="0">
            <a:spAutoFit/>
          </a:bodyPr>
          <a:lstStyle/>
          <a:p>
            <a:r>
              <a:rPr lang="en-GB" sz="4800" dirty="0" smtClean="0"/>
              <a:t>Step Eight:</a:t>
            </a:r>
            <a:endParaRPr lang="en-GB" sz="4800" dirty="0"/>
          </a:p>
        </p:txBody>
      </p:sp>
      <p:pic>
        <p:nvPicPr>
          <p:cNvPr id="4" name="Picture 3"/>
          <p:cNvPicPr>
            <a:picLocks noChangeAspect="1"/>
          </p:cNvPicPr>
          <p:nvPr/>
        </p:nvPicPr>
        <p:blipFill>
          <a:blip r:embed="rId4"/>
          <a:stretch>
            <a:fillRect/>
          </a:stretch>
        </p:blipFill>
        <p:spPr>
          <a:xfrm>
            <a:off x="3600450" y="2019300"/>
            <a:ext cx="4819650" cy="3727196"/>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807935402"/>
      </p:ext>
    </p:extLst>
  </p:cSld>
  <p:clrMapOvr>
    <a:masterClrMapping/>
  </p:clrMapOvr>
  <mc:AlternateContent xmlns:mc="http://schemas.openxmlformats.org/markup-compatibility/2006">
    <mc:Choice xmlns:p14="http://schemas.microsoft.com/office/powerpoint/2010/main" Requires="p14">
      <p:transition spd="slow" p14:dur="2000" advTm="27557"/>
    </mc:Choice>
    <mc:Fallback>
      <p:transition spd="slow" advTm="27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7044A1C68BD4C94A30BCF35C50B21" ma:contentTypeVersion="6" ma:contentTypeDescription="Create a new document." ma:contentTypeScope="" ma:versionID="1b176be6737bea82aa036f5de0ec208a">
  <xsd:schema xmlns:xsd="http://www.w3.org/2001/XMLSchema" xmlns:xs="http://www.w3.org/2001/XMLSchema" xmlns:p="http://schemas.microsoft.com/office/2006/metadata/properties" xmlns:ns2="b56fac23-60d4-4943-8ef5-74c6083a7b6c" targetNamespace="http://schemas.microsoft.com/office/2006/metadata/properties" ma:root="true" ma:fieldsID="a849d26107bce6f199e44061d0f19b66" ns2:_="">
    <xsd:import namespace="b56fac23-60d4-4943-8ef5-74c6083a7b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fac23-60d4-4943-8ef5-74c6083a7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580AD6-6B9A-48A8-BE67-922867FF1474}"/>
</file>

<file path=customXml/itemProps2.xml><?xml version="1.0" encoding="utf-8"?>
<ds:datastoreItem xmlns:ds="http://schemas.openxmlformats.org/officeDocument/2006/customXml" ds:itemID="{05FBFE2F-09E4-4975-AE88-A64E7852CA83}"/>
</file>

<file path=customXml/itemProps3.xml><?xml version="1.0" encoding="utf-8"?>
<ds:datastoreItem xmlns:ds="http://schemas.openxmlformats.org/officeDocument/2006/customXml" ds:itemID="{7D62827A-50AF-44B7-881E-FBB57C46800F}"/>
</file>

<file path=docProps/app.xml><?xml version="1.0" encoding="utf-8"?>
<Properties xmlns="http://schemas.openxmlformats.org/officeDocument/2006/extended-properties" xmlns:vt="http://schemas.openxmlformats.org/officeDocument/2006/docPropsVTypes">
  <TotalTime>29</TotalTime>
  <Words>76</Words>
  <Application>Microsoft Office PowerPoint</Application>
  <PresentationFormat>Widescreen</PresentationFormat>
  <Paragraphs>14</Paragraphs>
  <Slides>11</Slides>
  <Notes>0</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libre baskerville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Candish</dc:creator>
  <cp:lastModifiedBy>Paula Candish</cp:lastModifiedBy>
  <cp:revision>4</cp:revision>
  <dcterms:created xsi:type="dcterms:W3CDTF">2021-01-28T14:29:30Z</dcterms:created>
  <dcterms:modified xsi:type="dcterms:W3CDTF">2021-01-28T14:58:56Z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0x010100E607044A1C68BD4C94A30BCF35C50B21</vt:lpwstr>
  </property>
</Properties>
</file>