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6" r:id="rId6"/>
    <p:sldId id="273" r:id="rId7"/>
    <p:sldId id="277" r:id="rId8"/>
    <p:sldId id="274" r:id="rId9"/>
    <p:sldId id="275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04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2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0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47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1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9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9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402A-89CE-4E58-A8B6-6EEB8F2E8A9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</a:t>
            </a:r>
            <a:r>
              <a:rPr lang="en-GB" dirty="0" smtClean="0"/>
              <a:t>day 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9"/>
    </mc:Choice>
    <mc:Fallback xmlns="">
      <p:transition spd="slow" advTm="26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Suspense 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7384" y="1692483"/>
            <a:ext cx="1161288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u="sng" dirty="0" smtClean="0"/>
              <a:t>Example:</a:t>
            </a:r>
          </a:p>
          <a:p>
            <a:pPr marL="0" indent="0">
              <a:buNone/>
            </a:pPr>
            <a:r>
              <a:rPr lang="en-GB" dirty="0" smtClean="0"/>
              <a:t>With trembling hands, I ran into out into the corridor and towards my friends. Their eyes sparkled with excitement as they asked me what was so urgent. All I could do was nod and hold out the scrap of paper in my hand. </a:t>
            </a:r>
          </a:p>
          <a:p>
            <a:pPr marL="0" indent="0">
              <a:buNone/>
            </a:pPr>
            <a:r>
              <a:rPr lang="en-GB" dirty="0" smtClean="0"/>
              <a:t>I couldn’t get my words out. They were all staring at me. I felt like my heart was going to jump out of my chest.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LO: Plan to include specific features in my writing.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357154"/>
            <a:ext cx="5846486" cy="2563586"/>
          </a:xfrm>
        </p:spPr>
        <p:txBody>
          <a:bodyPr>
            <a:normAutofit lnSpcReduction="10000"/>
          </a:bodyPr>
          <a:lstStyle/>
          <a:p>
            <a:r>
              <a:rPr lang="en-GB" u="sng" dirty="0" smtClean="0"/>
              <a:t>Success Criteria: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Recap features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Inverted Commas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Superlatives/ Modal Verbs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Rhetorical Questions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Suspense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Plan for features on story map.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1"/>
    </mc:Choice>
    <mc:Fallback xmlns="">
      <p:transition spd="slow" advTm="4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" y="778601"/>
            <a:ext cx="1627493" cy="148127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560320" y="1218791"/>
            <a:ext cx="1149532" cy="60089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411" y="438694"/>
            <a:ext cx="2518026" cy="19909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92835" y="1218791"/>
            <a:ext cx="1149532" cy="60089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Planet Coaster The Iceberg Roller Coaster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65" y="839588"/>
            <a:ext cx="2524953" cy="14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e Carnival Clip Art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98" y="2429691"/>
            <a:ext cx="1656178" cy="18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9476489" y="2586447"/>
            <a:ext cx="1502229" cy="1449978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5905310" y="3052952"/>
            <a:ext cx="1149532" cy="60089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798" y="2548456"/>
            <a:ext cx="2178231" cy="1525959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 flipH="1">
            <a:off x="1487415" y="3653844"/>
            <a:ext cx="1502229" cy="1449978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090" y="4378833"/>
            <a:ext cx="1350642" cy="15579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937178" y="4803376"/>
            <a:ext cx="1149532" cy="60089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2502" y="4446924"/>
            <a:ext cx="2519612" cy="151879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2"/>
    </mc:Choice>
    <mc:Fallback xmlns="">
      <p:transition spd="slow" advTm="4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Inverted Commas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1" y="2002560"/>
            <a:ext cx="5832232" cy="367978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91137" y="2195164"/>
            <a:ext cx="3442408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Speech Rules:</a:t>
            </a:r>
          </a:p>
          <a:p>
            <a:r>
              <a:rPr lang="en-GB" dirty="0" smtClean="0"/>
              <a:t>Spoken words enclosed in inverted commas</a:t>
            </a:r>
          </a:p>
          <a:p>
            <a:r>
              <a:rPr lang="en-GB" dirty="0" smtClean="0"/>
              <a:t>Punctuation inside inverted commas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New speaker, new line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‘Split’ direct speech.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6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3"/>
    </mc:Choice>
    <mc:Fallback xmlns="">
      <p:transition spd="slow" advTm="8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Inverted Commas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80" y="953324"/>
            <a:ext cx="2961066" cy="186825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30269" y="2002559"/>
            <a:ext cx="9603276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Example:</a:t>
            </a:r>
          </a:p>
          <a:p>
            <a:pPr marL="0" indent="0">
              <a:buNone/>
            </a:pPr>
            <a:r>
              <a:rPr lang="en-GB" dirty="0"/>
              <a:t>‘Did you hear the exciting news?’ whispered </a:t>
            </a:r>
            <a:r>
              <a:rPr lang="en-GB" dirty="0" smtClean="0"/>
              <a:t>Olivia.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‘No, what news?’ </a:t>
            </a:r>
            <a:r>
              <a:rPr lang="en-GB" dirty="0" smtClean="0"/>
              <a:t>Liam and Noah asked together, ‘What did we miss?’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3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3"/>
    </mc:Choice>
    <mc:Fallback xmlns="">
      <p:transition spd="slow" advTm="8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65170" y="465324"/>
            <a:ext cx="4645152" cy="801943"/>
          </a:xfrm>
        </p:spPr>
        <p:txBody>
          <a:bodyPr/>
          <a:lstStyle/>
          <a:p>
            <a:pPr algn="ctr"/>
            <a:r>
              <a:rPr lang="en-GB" dirty="0" smtClean="0"/>
              <a:t>Superlatives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094337" y="479704"/>
            <a:ext cx="4645152" cy="802237"/>
          </a:xfrm>
        </p:spPr>
        <p:txBody>
          <a:bodyPr/>
          <a:lstStyle/>
          <a:p>
            <a:pPr algn="ctr"/>
            <a:r>
              <a:rPr lang="en-GB" dirty="0" smtClean="0"/>
              <a:t>Modal Verbs</a:t>
            </a:r>
            <a:endParaRPr lang="en-GB" dirty="0"/>
          </a:p>
        </p:txBody>
      </p:sp>
      <p:pic>
        <p:nvPicPr>
          <p:cNvPr id="5" name="Picture 2" descr="Superlative Adjectives (with examples, explanations, video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0" y="1435989"/>
            <a:ext cx="4929167" cy="15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754" y="1346153"/>
            <a:ext cx="3332317" cy="3618324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18"/>
    </mc:Choice>
    <mc:Fallback xmlns="">
      <p:transition spd="slow" advTm="53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/ Modal Verbs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30269" y="2002559"/>
            <a:ext cx="9603276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Example:</a:t>
            </a:r>
          </a:p>
          <a:p>
            <a:pPr marL="0" indent="0">
              <a:buNone/>
            </a:pPr>
            <a:r>
              <a:rPr lang="en-GB" dirty="0" smtClean="0"/>
              <a:t>It was the </a:t>
            </a:r>
            <a:r>
              <a:rPr lang="en-GB" u="sng" dirty="0" smtClean="0"/>
              <a:t>most</a:t>
            </a:r>
            <a:r>
              <a:rPr lang="en-GB" dirty="0" smtClean="0"/>
              <a:t> bonkers idea ever. A theme park on an iceberg!</a:t>
            </a:r>
          </a:p>
          <a:p>
            <a:pPr marL="0" indent="0">
              <a:buNone/>
            </a:pPr>
            <a:r>
              <a:rPr lang="en-GB" dirty="0" smtClean="0"/>
              <a:t>To be able to visit the busi</a:t>
            </a:r>
            <a:r>
              <a:rPr lang="en-GB" u="sng" dirty="0" smtClean="0"/>
              <a:t>est</a:t>
            </a:r>
            <a:r>
              <a:rPr lang="en-GB" dirty="0" smtClean="0"/>
              <a:t> theme park in the world, with no one else around would be incredible.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u="sng" dirty="0" smtClean="0"/>
              <a:t>might</a:t>
            </a:r>
            <a:r>
              <a:rPr lang="en-GB" dirty="0" smtClean="0"/>
              <a:t> have a chance to win a ticket too.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3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3"/>
    </mc:Choice>
    <mc:Fallback xmlns="">
      <p:transition spd="slow" advTm="8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Rhetorical Questions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6"/>
    </mc:Choice>
    <mc:Fallback xmlns="">
      <p:transition spd="slow" advTm="3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Suspense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0476" y="953324"/>
            <a:ext cx="6093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We can build suspense by using: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Questions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Short sentences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Short paragraphs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A range of punctuation</a:t>
            </a:r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9"/>
    </mc:Choice>
    <mc:Fallback xmlns="">
      <p:transition spd="slow" advTm="46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47550-4F7C-41F8-A7BB-ADC954CD5598}"/>
</file>

<file path=customXml/itemProps2.xml><?xml version="1.0" encoding="utf-8"?>
<ds:datastoreItem xmlns:ds="http://schemas.openxmlformats.org/officeDocument/2006/customXml" ds:itemID="{2CCD712E-B5FB-4044-9AC5-0B47176E0405}"/>
</file>

<file path=customXml/itemProps3.xml><?xml version="1.0" encoding="utf-8"?>
<ds:datastoreItem xmlns:ds="http://schemas.openxmlformats.org/officeDocument/2006/customXml" ds:itemID="{BDC81C65-75C2-4268-B461-9F067D2C5A52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512</TotalTime>
  <Words>251</Words>
  <Application>Microsoft Office PowerPoint</Application>
  <PresentationFormat>Widescreen</PresentationFormat>
  <Paragraphs>39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Gallery</vt:lpstr>
      <vt:lpstr>English</vt:lpstr>
      <vt:lpstr>LO: Plan to include specific features in my writing.</vt:lpstr>
      <vt:lpstr>PowerPoint Presentation</vt:lpstr>
      <vt:lpstr>Inverted Commas</vt:lpstr>
      <vt:lpstr>Inverted Commas</vt:lpstr>
      <vt:lpstr>PowerPoint Presentation</vt:lpstr>
      <vt:lpstr>Superlatives / Modal Verbs</vt:lpstr>
      <vt:lpstr>Rhetorical Questions</vt:lpstr>
      <vt:lpstr>Suspense</vt:lpstr>
      <vt:lpstr>Suspense 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Dickinson</dc:creator>
  <cp:lastModifiedBy>Amber Dickinson</cp:lastModifiedBy>
  <cp:revision>100</cp:revision>
  <dcterms:created xsi:type="dcterms:W3CDTF">2021-01-06T12:21:40Z</dcterms:created>
  <dcterms:modified xsi:type="dcterms:W3CDTF">2021-01-20T14:23:10Z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