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1" r:id="rId8"/>
    <p:sldId id="272" r:id="rId9"/>
    <p:sldId id="273" r:id="rId10"/>
    <p:sldId id="274" r:id="rId11"/>
    <p:sldId id="270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1DFE4-B6F4-4C3D-B292-7A0B27C9A342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98BA0F-572F-4F7F-81BB-AFD8C1C4ED53}">
      <dgm:prSet phldrT="[Text]"/>
      <dgm:spPr/>
      <dgm:t>
        <a:bodyPr/>
        <a:lstStyle/>
        <a:p>
          <a:r>
            <a:rPr lang="en-US" dirty="0" smtClean="0"/>
            <a:t>said</a:t>
          </a:r>
          <a:endParaRPr lang="en-US" dirty="0"/>
        </a:p>
      </dgm:t>
    </dgm:pt>
    <dgm:pt modelId="{F531FA96-9C11-4F73-9418-8B515A82BCB7}" type="parTrans" cxnId="{C448092E-622F-4C6C-90FE-57D7B3C51665}">
      <dgm:prSet/>
      <dgm:spPr/>
      <dgm:t>
        <a:bodyPr/>
        <a:lstStyle/>
        <a:p>
          <a:endParaRPr lang="en-US"/>
        </a:p>
      </dgm:t>
    </dgm:pt>
    <dgm:pt modelId="{01DFECF3-69BF-442B-8E69-10344F2D99C1}" type="sibTrans" cxnId="{C448092E-622F-4C6C-90FE-57D7B3C51665}">
      <dgm:prSet/>
      <dgm:spPr/>
      <dgm:t>
        <a:bodyPr/>
        <a:lstStyle/>
        <a:p>
          <a:endParaRPr lang="en-US"/>
        </a:p>
      </dgm:t>
    </dgm:pt>
    <dgm:pt modelId="{E521E0DC-ED1B-441F-A15E-A193D1EB1455}">
      <dgm:prSet phldrT="[Text]"/>
      <dgm:spPr/>
      <dgm:t>
        <a:bodyPr/>
        <a:lstStyle/>
        <a:p>
          <a:r>
            <a:rPr lang="en-US" dirty="0" smtClean="0"/>
            <a:t>whispered</a:t>
          </a:r>
          <a:endParaRPr lang="en-US" dirty="0"/>
        </a:p>
      </dgm:t>
    </dgm:pt>
    <dgm:pt modelId="{3B7DA602-65D0-45BB-9967-C551D225F6B0}" type="parTrans" cxnId="{33476B60-566D-49EE-93B6-DC9931AD691B}">
      <dgm:prSet/>
      <dgm:spPr/>
      <dgm:t>
        <a:bodyPr/>
        <a:lstStyle/>
        <a:p>
          <a:endParaRPr lang="en-US"/>
        </a:p>
      </dgm:t>
    </dgm:pt>
    <dgm:pt modelId="{9AFA3E61-C50D-41F3-900E-9E0CC6D4A55F}" type="sibTrans" cxnId="{33476B60-566D-49EE-93B6-DC9931AD691B}">
      <dgm:prSet/>
      <dgm:spPr/>
      <dgm:t>
        <a:bodyPr/>
        <a:lstStyle/>
        <a:p>
          <a:endParaRPr lang="en-US"/>
        </a:p>
      </dgm:t>
    </dgm:pt>
    <dgm:pt modelId="{933A396E-1DCF-48EC-B6AA-412168CFD3CE}">
      <dgm:prSet phldrT="[Text]"/>
      <dgm:spPr/>
      <dgm:t>
        <a:bodyPr/>
        <a:lstStyle/>
        <a:p>
          <a:r>
            <a:rPr lang="en-US" dirty="0" smtClean="0"/>
            <a:t>muttered</a:t>
          </a:r>
          <a:endParaRPr lang="en-US" dirty="0"/>
        </a:p>
      </dgm:t>
    </dgm:pt>
    <dgm:pt modelId="{682123CD-5584-4639-9761-7028E2F6EACC}" type="parTrans" cxnId="{5284ADF1-0BEB-4DAF-804D-E5DB06C44CE8}">
      <dgm:prSet/>
      <dgm:spPr/>
      <dgm:t>
        <a:bodyPr/>
        <a:lstStyle/>
        <a:p>
          <a:endParaRPr lang="en-US"/>
        </a:p>
      </dgm:t>
    </dgm:pt>
    <dgm:pt modelId="{B5BECA84-F436-4116-92A0-3CE56E72B782}" type="sibTrans" cxnId="{5284ADF1-0BEB-4DAF-804D-E5DB06C44CE8}">
      <dgm:prSet/>
      <dgm:spPr/>
      <dgm:t>
        <a:bodyPr/>
        <a:lstStyle/>
        <a:p>
          <a:endParaRPr lang="en-US"/>
        </a:p>
      </dgm:t>
    </dgm:pt>
    <dgm:pt modelId="{94BB384E-35CC-44CE-82AB-0C7DA5B7EF69}">
      <dgm:prSet phldrT="[Text]"/>
      <dgm:spPr/>
      <dgm:t>
        <a:bodyPr/>
        <a:lstStyle/>
        <a:p>
          <a:r>
            <a:rPr lang="en-US" dirty="0" smtClean="0"/>
            <a:t>shouted</a:t>
          </a:r>
          <a:endParaRPr lang="en-US" dirty="0"/>
        </a:p>
      </dgm:t>
    </dgm:pt>
    <dgm:pt modelId="{55AE1EB0-557F-40C4-973D-FF384431C45B}" type="parTrans" cxnId="{B0EF1462-CFA9-4F74-BE01-E3F8BA64D96F}">
      <dgm:prSet/>
      <dgm:spPr/>
      <dgm:t>
        <a:bodyPr/>
        <a:lstStyle/>
        <a:p>
          <a:endParaRPr lang="en-US"/>
        </a:p>
      </dgm:t>
    </dgm:pt>
    <dgm:pt modelId="{B947FA34-57E0-45EE-BEA3-217390EEF69B}" type="sibTrans" cxnId="{B0EF1462-CFA9-4F74-BE01-E3F8BA64D96F}">
      <dgm:prSet/>
      <dgm:spPr/>
      <dgm:t>
        <a:bodyPr/>
        <a:lstStyle/>
        <a:p>
          <a:endParaRPr lang="en-US"/>
        </a:p>
      </dgm:t>
    </dgm:pt>
    <dgm:pt modelId="{A31404CF-47C6-4C86-9DF9-E86CF3DBA958}">
      <dgm:prSet phldrT="[Text]"/>
      <dgm:spPr/>
      <dgm:t>
        <a:bodyPr/>
        <a:lstStyle/>
        <a:p>
          <a:r>
            <a:rPr lang="en-US" dirty="0" smtClean="0"/>
            <a:t>questioned</a:t>
          </a:r>
          <a:endParaRPr lang="en-US" dirty="0"/>
        </a:p>
      </dgm:t>
    </dgm:pt>
    <dgm:pt modelId="{F40FE360-D795-4D1B-B58D-7541048D01DC}" type="parTrans" cxnId="{AA8BC390-4615-41EA-8EE6-86AF4C8DB3CC}">
      <dgm:prSet/>
      <dgm:spPr/>
      <dgm:t>
        <a:bodyPr/>
        <a:lstStyle/>
        <a:p>
          <a:endParaRPr lang="en-US"/>
        </a:p>
      </dgm:t>
    </dgm:pt>
    <dgm:pt modelId="{C3D03F1D-F760-4B55-8E70-99EDBC8E85BA}" type="sibTrans" cxnId="{AA8BC390-4615-41EA-8EE6-86AF4C8DB3CC}">
      <dgm:prSet/>
      <dgm:spPr/>
      <dgm:t>
        <a:bodyPr/>
        <a:lstStyle/>
        <a:p>
          <a:endParaRPr lang="en-US"/>
        </a:p>
      </dgm:t>
    </dgm:pt>
    <dgm:pt modelId="{210F9C61-A699-4AC5-80B0-27F4AAE84B2F}" type="pres">
      <dgm:prSet presAssocID="{00A1DFE4-B6F4-4C3D-B292-7A0B27C9A34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6EB570-D095-4924-A05E-A015315872B8}" type="pres">
      <dgm:prSet presAssocID="{E698BA0F-572F-4F7F-81BB-AFD8C1C4ED53}" presName="centerShape" presStyleLbl="node0" presStyleIdx="0" presStyleCnt="1"/>
      <dgm:spPr/>
      <dgm:t>
        <a:bodyPr/>
        <a:lstStyle/>
        <a:p>
          <a:endParaRPr lang="en-US"/>
        </a:p>
      </dgm:t>
    </dgm:pt>
    <dgm:pt modelId="{BE9FD939-C78C-4759-A161-F49C912DE6FB}" type="pres">
      <dgm:prSet presAssocID="{3B7DA602-65D0-45BB-9967-C551D225F6B0}" presName="Name9" presStyleLbl="parChTrans1D2" presStyleIdx="0" presStyleCnt="4"/>
      <dgm:spPr/>
      <dgm:t>
        <a:bodyPr/>
        <a:lstStyle/>
        <a:p>
          <a:endParaRPr lang="en-US"/>
        </a:p>
      </dgm:t>
    </dgm:pt>
    <dgm:pt modelId="{ADA01682-4319-4A2F-B5C7-02C83B0AE7CB}" type="pres">
      <dgm:prSet presAssocID="{3B7DA602-65D0-45BB-9967-C551D225F6B0}" presName="connTx" presStyleLbl="parChTrans1D2" presStyleIdx="0" presStyleCnt="4"/>
      <dgm:spPr/>
      <dgm:t>
        <a:bodyPr/>
        <a:lstStyle/>
        <a:p>
          <a:endParaRPr lang="en-US"/>
        </a:p>
      </dgm:t>
    </dgm:pt>
    <dgm:pt modelId="{E8B718E1-8E7F-4BF5-B022-23011A9AAB49}" type="pres">
      <dgm:prSet presAssocID="{E521E0DC-ED1B-441F-A15E-A193D1EB145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9B87B-CF65-44EE-A1F1-1D9B18DEF9B7}" type="pres">
      <dgm:prSet presAssocID="{682123CD-5584-4639-9761-7028E2F6EACC}" presName="Name9" presStyleLbl="parChTrans1D2" presStyleIdx="1" presStyleCnt="4"/>
      <dgm:spPr/>
      <dgm:t>
        <a:bodyPr/>
        <a:lstStyle/>
        <a:p>
          <a:endParaRPr lang="en-US"/>
        </a:p>
      </dgm:t>
    </dgm:pt>
    <dgm:pt modelId="{FFD4B059-756A-40A0-ACA9-A07B00EE63C7}" type="pres">
      <dgm:prSet presAssocID="{682123CD-5584-4639-9761-7028E2F6EACC}" presName="connTx" presStyleLbl="parChTrans1D2" presStyleIdx="1" presStyleCnt="4"/>
      <dgm:spPr/>
      <dgm:t>
        <a:bodyPr/>
        <a:lstStyle/>
        <a:p>
          <a:endParaRPr lang="en-US"/>
        </a:p>
      </dgm:t>
    </dgm:pt>
    <dgm:pt modelId="{5DAA428A-0957-4209-9EF5-C1830A63D282}" type="pres">
      <dgm:prSet presAssocID="{933A396E-1DCF-48EC-B6AA-412168CFD3C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4215F-A936-4183-8543-29402B494E23}" type="pres">
      <dgm:prSet presAssocID="{55AE1EB0-557F-40C4-973D-FF384431C45B}" presName="Name9" presStyleLbl="parChTrans1D2" presStyleIdx="2" presStyleCnt="4"/>
      <dgm:spPr/>
      <dgm:t>
        <a:bodyPr/>
        <a:lstStyle/>
        <a:p>
          <a:endParaRPr lang="en-US"/>
        </a:p>
      </dgm:t>
    </dgm:pt>
    <dgm:pt modelId="{ECDD7A9A-5B97-43A8-A5FF-9D6DECFE8C30}" type="pres">
      <dgm:prSet presAssocID="{55AE1EB0-557F-40C4-973D-FF384431C45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4BDB167-2D89-4CE8-A53C-DE7A2402A74C}" type="pres">
      <dgm:prSet presAssocID="{94BB384E-35CC-44CE-82AB-0C7DA5B7EF6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8110D-5EF5-4816-9183-44AD9B25DCE0}" type="pres">
      <dgm:prSet presAssocID="{F40FE360-D795-4D1B-B58D-7541048D01DC}" presName="Name9" presStyleLbl="parChTrans1D2" presStyleIdx="3" presStyleCnt="4"/>
      <dgm:spPr/>
      <dgm:t>
        <a:bodyPr/>
        <a:lstStyle/>
        <a:p>
          <a:endParaRPr lang="en-US"/>
        </a:p>
      </dgm:t>
    </dgm:pt>
    <dgm:pt modelId="{36D497C2-2625-45BC-82EE-4F186938AD63}" type="pres">
      <dgm:prSet presAssocID="{F40FE360-D795-4D1B-B58D-7541048D01D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722F349-3A02-4BAE-B360-6B912E55F1E5}" type="pres">
      <dgm:prSet presAssocID="{A31404CF-47C6-4C86-9DF9-E86CF3DBA95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C7A120-7A3A-46E2-BD2C-F30688882433}" type="presOf" srcId="{F40FE360-D795-4D1B-B58D-7541048D01DC}" destId="{36D497C2-2625-45BC-82EE-4F186938AD63}" srcOrd="1" destOrd="0" presId="urn:microsoft.com/office/officeart/2005/8/layout/radial1"/>
    <dgm:cxn modelId="{C8FF8726-5CBD-4D88-B2E1-F0F790888C59}" type="presOf" srcId="{94BB384E-35CC-44CE-82AB-0C7DA5B7EF69}" destId="{04BDB167-2D89-4CE8-A53C-DE7A2402A74C}" srcOrd="0" destOrd="0" presId="urn:microsoft.com/office/officeart/2005/8/layout/radial1"/>
    <dgm:cxn modelId="{CDC6E495-4147-45F3-90B9-E1291608EB8D}" type="presOf" srcId="{3B7DA602-65D0-45BB-9967-C551D225F6B0}" destId="{BE9FD939-C78C-4759-A161-F49C912DE6FB}" srcOrd="0" destOrd="0" presId="urn:microsoft.com/office/officeart/2005/8/layout/radial1"/>
    <dgm:cxn modelId="{E9286B79-4CC2-42C3-ACFC-2216352F0E51}" type="presOf" srcId="{A31404CF-47C6-4C86-9DF9-E86CF3DBA958}" destId="{B722F349-3A02-4BAE-B360-6B912E55F1E5}" srcOrd="0" destOrd="0" presId="urn:microsoft.com/office/officeart/2005/8/layout/radial1"/>
    <dgm:cxn modelId="{33476B60-566D-49EE-93B6-DC9931AD691B}" srcId="{E698BA0F-572F-4F7F-81BB-AFD8C1C4ED53}" destId="{E521E0DC-ED1B-441F-A15E-A193D1EB1455}" srcOrd="0" destOrd="0" parTransId="{3B7DA602-65D0-45BB-9967-C551D225F6B0}" sibTransId="{9AFA3E61-C50D-41F3-900E-9E0CC6D4A55F}"/>
    <dgm:cxn modelId="{A8EBC14E-F6C4-45F6-AED2-F294252E863D}" type="presOf" srcId="{55AE1EB0-557F-40C4-973D-FF384431C45B}" destId="{B4B4215F-A936-4183-8543-29402B494E23}" srcOrd="0" destOrd="0" presId="urn:microsoft.com/office/officeart/2005/8/layout/radial1"/>
    <dgm:cxn modelId="{0A599351-B457-4576-B31E-EB055488654B}" type="presOf" srcId="{E521E0DC-ED1B-441F-A15E-A193D1EB1455}" destId="{E8B718E1-8E7F-4BF5-B022-23011A9AAB49}" srcOrd="0" destOrd="0" presId="urn:microsoft.com/office/officeart/2005/8/layout/radial1"/>
    <dgm:cxn modelId="{583C2C10-A4E3-457D-AD0C-DB8C1D124481}" type="presOf" srcId="{F40FE360-D795-4D1B-B58D-7541048D01DC}" destId="{1618110D-5EF5-4816-9183-44AD9B25DCE0}" srcOrd="0" destOrd="0" presId="urn:microsoft.com/office/officeart/2005/8/layout/radial1"/>
    <dgm:cxn modelId="{40B7ED13-FEDA-4F91-94B2-EA2319B8A65B}" type="presOf" srcId="{3B7DA602-65D0-45BB-9967-C551D225F6B0}" destId="{ADA01682-4319-4A2F-B5C7-02C83B0AE7CB}" srcOrd="1" destOrd="0" presId="urn:microsoft.com/office/officeart/2005/8/layout/radial1"/>
    <dgm:cxn modelId="{AA8BC390-4615-41EA-8EE6-86AF4C8DB3CC}" srcId="{E698BA0F-572F-4F7F-81BB-AFD8C1C4ED53}" destId="{A31404CF-47C6-4C86-9DF9-E86CF3DBA958}" srcOrd="3" destOrd="0" parTransId="{F40FE360-D795-4D1B-B58D-7541048D01DC}" sibTransId="{C3D03F1D-F760-4B55-8E70-99EDBC8E85BA}"/>
    <dgm:cxn modelId="{5284ADF1-0BEB-4DAF-804D-E5DB06C44CE8}" srcId="{E698BA0F-572F-4F7F-81BB-AFD8C1C4ED53}" destId="{933A396E-1DCF-48EC-B6AA-412168CFD3CE}" srcOrd="1" destOrd="0" parTransId="{682123CD-5584-4639-9761-7028E2F6EACC}" sibTransId="{B5BECA84-F436-4116-92A0-3CE56E72B782}"/>
    <dgm:cxn modelId="{385B1D52-64A0-4F1C-9ADB-5FA8F3562B4E}" type="presOf" srcId="{00A1DFE4-B6F4-4C3D-B292-7A0B27C9A342}" destId="{210F9C61-A699-4AC5-80B0-27F4AAE84B2F}" srcOrd="0" destOrd="0" presId="urn:microsoft.com/office/officeart/2005/8/layout/radial1"/>
    <dgm:cxn modelId="{1921C2E6-302C-4ABD-8E8A-DC9DFF6264BC}" type="presOf" srcId="{E698BA0F-572F-4F7F-81BB-AFD8C1C4ED53}" destId="{BA6EB570-D095-4924-A05E-A015315872B8}" srcOrd="0" destOrd="0" presId="urn:microsoft.com/office/officeart/2005/8/layout/radial1"/>
    <dgm:cxn modelId="{8436A4D4-4536-4E57-91B2-E715DBFAB4FA}" type="presOf" srcId="{682123CD-5584-4639-9761-7028E2F6EACC}" destId="{7FB9B87B-CF65-44EE-A1F1-1D9B18DEF9B7}" srcOrd="0" destOrd="0" presId="urn:microsoft.com/office/officeart/2005/8/layout/radial1"/>
    <dgm:cxn modelId="{A2E3F765-221A-4407-ACBC-4DF38E0C052F}" type="presOf" srcId="{933A396E-1DCF-48EC-B6AA-412168CFD3CE}" destId="{5DAA428A-0957-4209-9EF5-C1830A63D282}" srcOrd="0" destOrd="0" presId="urn:microsoft.com/office/officeart/2005/8/layout/radial1"/>
    <dgm:cxn modelId="{B0EF1462-CFA9-4F74-BE01-E3F8BA64D96F}" srcId="{E698BA0F-572F-4F7F-81BB-AFD8C1C4ED53}" destId="{94BB384E-35CC-44CE-82AB-0C7DA5B7EF69}" srcOrd="2" destOrd="0" parTransId="{55AE1EB0-557F-40C4-973D-FF384431C45B}" sibTransId="{B947FA34-57E0-45EE-BEA3-217390EEF69B}"/>
    <dgm:cxn modelId="{16890E25-6B43-4F2D-8F28-E25D8DB36F9B}" type="presOf" srcId="{55AE1EB0-557F-40C4-973D-FF384431C45B}" destId="{ECDD7A9A-5B97-43A8-A5FF-9D6DECFE8C30}" srcOrd="1" destOrd="0" presId="urn:microsoft.com/office/officeart/2005/8/layout/radial1"/>
    <dgm:cxn modelId="{675C86CA-E0BD-446A-BB38-A4FF7743FA6A}" type="presOf" srcId="{682123CD-5584-4639-9761-7028E2F6EACC}" destId="{FFD4B059-756A-40A0-ACA9-A07B00EE63C7}" srcOrd="1" destOrd="0" presId="urn:microsoft.com/office/officeart/2005/8/layout/radial1"/>
    <dgm:cxn modelId="{C448092E-622F-4C6C-90FE-57D7B3C51665}" srcId="{00A1DFE4-B6F4-4C3D-B292-7A0B27C9A342}" destId="{E698BA0F-572F-4F7F-81BB-AFD8C1C4ED53}" srcOrd="0" destOrd="0" parTransId="{F531FA96-9C11-4F73-9418-8B515A82BCB7}" sibTransId="{01DFECF3-69BF-442B-8E69-10344F2D99C1}"/>
    <dgm:cxn modelId="{15E6C867-DB3D-4DA0-A634-6A3EE8B277F7}" type="presParOf" srcId="{210F9C61-A699-4AC5-80B0-27F4AAE84B2F}" destId="{BA6EB570-D095-4924-A05E-A015315872B8}" srcOrd="0" destOrd="0" presId="urn:microsoft.com/office/officeart/2005/8/layout/radial1"/>
    <dgm:cxn modelId="{FAF661EE-EAAB-457D-A96C-DDE9B2AAA944}" type="presParOf" srcId="{210F9C61-A699-4AC5-80B0-27F4AAE84B2F}" destId="{BE9FD939-C78C-4759-A161-F49C912DE6FB}" srcOrd="1" destOrd="0" presId="urn:microsoft.com/office/officeart/2005/8/layout/radial1"/>
    <dgm:cxn modelId="{C72AEA12-B3A4-4EA3-BE0F-FC9E758679EF}" type="presParOf" srcId="{BE9FD939-C78C-4759-A161-F49C912DE6FB}" destId="{ADA01682-4319-4A2F-B5C7-02C83B0AE7CB}" srcOrd="0" destOrd="0" presId="urn:microsoft.com/office/officeart/2005/8/layout/radial1"/>
    <dgm:cxn modelId="{0557963B-FFBC-46FF-B211-ADDB97382ECD}" type="presParOf" srcId="{210F9C61-A699-4AC5-80B0-27F4AAE84B2F}" destId="{E8B718E1-8E7F-4BF5-B022-23011A9AAB49}" srcOrd="2" destOrd="0" presId="urn:microsoft.com/office/officeart/2005/8/layout/radial1"/>
    <dgm:cxn modelId="{C15777FC-B542-4A00-974F-1444AEDAE3C8}" type="presParOf" srcId="{210F9C61-A699-4AC5-80B0-27F4AAE84B2F}" destId="{7FB9B87B-CF65-44EE-A1F1-1D9B18DEF9B7}" srcOrd="3" destOrd="0" presId="urn:microsoft.com/office/officeart/2005/8/layout/radial1"/>
    <dgm:cxn modelId="{D3D9088E-7750-4925-AD45-489C6A73E98E}" type="presParOf" srcId="{7FB9B87B-CF65-44EE-A1F1-1D9B18DEF9B7}" destId="{FFD4B059-756A-40A0-ACA9-A07B00EE63C7}" srcOrd="0" destOrd="0" presId="urn:microsoft.com/office/officeart/2005/8/layout/radial1"/>
    <dgm:cxn modelId="{EC65FF34-E923-4C11-A366-98B270BEE474}" type="presParOf" srcId="{210F9C61-A699-4AC5-80B0-27F4AAE84B2F}" destId="{5DAA428A-0957-4209-9EF5-C1830A63D282}" srcOrd="4" destOrd="0" presId="urn:microsoft.com/office/officeart/2005/8/layout/radial1"/>
    <dgm:cxn modelId="{DCDFD4D6-A08B-4AD4-A528-D44017DF38E0}" type="presParOf" srcId="{210F9C61-A699-4AC5-80B0-27F4AAE84B2F}" destId="{B4B4215F-A936-4183-8543-29402B494E23}" srcOrd="5" destOrd="0" presId="urn:microsoft.com/office/officeart/2005/8/layout/radial1"/>
    <dgm:cxn modelId="{2F5EFE01-6C91-4169-A3F9-E847A194FD28}" type="presParOf" srcId="{B4B4215F-A936-4183-8543-29402B494E23}" destId="{ECDD7A9A-5B97-43A8-A5FF-9D6DECFE8C30}" srcOrd="0" destOrd="0" presId="urn:microsoft.com/office/officeart/2005/8/layout/radial1"/>
    <dgm:cxn modelId="{6C0F3730-CE01-4B90-BE73-2F5D78FC2723}" type="presParOf" srcId="{210F9C61-A699-4AC5-80B0-27F4AAE84B2F}" destId="{04BDB167-2D89-4CE8-A53C-DE7A2402A74C}" srcOrd="6" destOrd="0" presId="urn:microsoft.com/office/officeart/2005/8/layout/radial1"/>
    <dgm:cxn modelId="{DD4A6CD4-E847-40A6-848F-1E2332832FA5}" type="presParOf" srcId="{210F9C61-A699-4AC5-80B0-27F4AAE84B2F}" destId="{1618110D-5EF5-4816-9183-44AD9B25DCE0}" srcOrd="7" destOrd="0" presId="urn:microsoft.com/office/officeart/2005/8/layout/radial1"/>
    <dgm:cxn modelId="{3169F57C-3775-4ABC-9693-B213F4860C78}" type="presParOf" srcId="{1618110D-5EF5-4816-9183-44AD9B25DCE0}" destId="{36D497C2-2625-45BC-82EE-4F186938AD63}" srcOrd="0" destOrd="0" presId="urn:microsoft.com/office/officeart/2005/8/layout/radial1"/>
    <dgm:cxn modelId="{BEF2AE99-549E-42D0-BEC0-9BA5D8C82D7E}" type="presParOf" srcId="{210F9C61-A699-4AC5-80B0-27F4AAE84B2F}" destId="{B722F349-3A02-4BAE-B360-6B912E55F1E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EB570-D095-4924-A05E-A015315872B8}">
      <dsp:nvSpPr>
        <dsp:cNvPr id="0" name=""/>
        <dsp:cNvSpPr/>
      </dsp:nvSpPr>
      <dsp:spPr>
        <a:xfrm>
          <a:off x="3171391" y="1750563"/>
          <a:ext cx="1330919" cy="13309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said</a:t>
          </a:r>
          <a:endParaRPr lang="en-US" sz="3600" kern="1200" dirty="0"/>
        </a:p>
      </dsp:txBody>
      <dsp:txXfrm>
        <a:off x="3366300" y="1945472"/>
        <a:ext cx="941101" cy="941101"/>
      </dsp:txXfrm>
    </dsp:sp>
    <dsp:sp modelId="{BE9FD939-C78C-4759-A161-F49C912DE6FB}">
      <dsp:nvSpPr>
        <dsp:cNvPr id="0" name=""/>
        <dsp:cNvSpPr/>
      </dsp:nvSpPr>
      <dsp:spPr>
        <a:xfrm rot="16200000">
          <a:off x="3635699" y="1533802"/>
          <a:ext cx="402304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402304" y="156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26793" y="1539354"/>
        <a:ext cx="20115" cy="20115"/>
      </dsp:txXfrm>
    </dsp:sp>
    <dsp:sp modelId="{E8B718E1-8E7F-4BF5-B022-23011A9AAB49}">
      <dsp:nvSpPr>
        <dsp:cNvPr id="0" name=""/>
        <dsp:cNvSpPr/>
      </dsp:nvSpPr>
      <dsp:spPr>
        <a:xfrm>
          <a:off x="3171391" y="17340"/>
          <a:ext cx="1330919" cy="13309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whispered</a:t>
          </a:r>
          <a:endParaRPr lang="en-US" sz="1300" kern="1200" dirty="0"/>
        </a:p>
      </dsp:txBody>
      <dsp:txXfrm>
        <a:off x="3366300" y="212249"/>
        <a:ext cx="941101" cy="941101"/>
      </dsp:txXfrm>
    </dsp:sp>
    <dsp:sp modelId="{7FB9B87B-CF65-44EE-A1F1-1D9B18DEF9B7}">
      <dsp:nvSpPr>
        <dsp:cNvPr id="0" name=""/>
        <dsp:cNvSpPr/>
      </dsp:nvSpPr>
      <dsp:spPr>
        <a:xfrm>
          <a:off x="4502311" y="2400413"/>
          <a:ext cx="402304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402304" y="156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93405" y="2405965"/>
        <a:ext cx="20115" cy="20115"/>
      </dsp:txXfrm>
    </dsp:sp>
    <dsp:sp modelId="{5DAA428A-0957-4209-9EF5-C1830A63D282}">
      <dsp:nvSpPr>
        <dsp:cNvPr id="0" name=""/>
        <dsp:cNvSpPr/>
      </dsp:nvSpPr>
      <dsp:spPr>
        <a:xfrm>
          <a:off x="4904615" y="1750563"/>
          <a:ext cx="1330919" cy="13309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muttered</a:t>
          </a:r>
          <a:endParaRPr lang="en-US" sz="1300" kern="1200" dirty="0"/>
        </a:p>
      </dsp:txBody>
      <dsp:txXfrm>
        <a:off x="5099524" y="1945472"/>
        <a:ext cx="941101" cy="941101"/>
      </dsp:txXfrm>
    </dsp:sp>
    <dsp:sp modelId="{B4B4215F-A936-4183-8543-29402B494E23}">
      <dsp:nvSpPr>
        <dsp:cNvPr id="0" name=""/>
        <dsp:cNvSpPr/>
      </dsp:nvSpPr>
      <dsp:spPr>
        <a:xfrm rot="5400000">
          <a:off x="3635699" y="3267025"/>
          <a:ext cx="402304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402304" y="156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26793" y="3272577"/>
        <a:ext cx="20115" cy="20115"/>
      </dsp:txXfrm>
    </dsp:sp>
    <dsp:sp modelId="{04BDB167-2D89-4CE8-A53C-DE7A2402A74C}">
      <dsp:nvSpPr>
        <dsp:cNvPr id="0" name=""/>
        <dsp:cNvSpPr/>
      </dsp:nvSpPr>
      <dsp:spPr>
        <a:xfrm>
          <a:off x="3171391" y="3483787"/>
          <a:ext cx="1330919" cy="13309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shouted</a:t>
          </a:r>
          <a:endParaRPr lang="en-US" sz="1300" kern="1200" dirty="0"/>
        </a:p>
      </dsp:txBody>
      <dsp:txXfrm>
        <a:off x="3366300" y="3678696"/>
        <a:ext cx="941101" cy="941101"/>
      </dsp:txXfrm>
    </dsp:sp>
    <dsp:sp modelId="{1618110D-5EF5-4816-9183-44AD9B25DCE0}">
      <dsp:nvSpPr>
        <dsp:cNvPr id="0" name=""/>
        <dsp:cNvSpPr/>
      </dsp:nvSpPr>
      <dsp:spPr>
        <a:xfrm rot="10800000">
          <a:off x="2769087" y="2400413"/>
          <a:ext cx="402304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402304" y="156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60182" y="2405965"/>
        <a:ext cx="20115" cy="20115"/>
      </dsp:txXfrm>
    </dsp:sp>
    <dsp:sp modelId="{B722F349-3A02-4BAE-B360-6B912E55F1E5}">
      <dsp:nvSpPr>
        <dsp:cNvPr id="0" name=""/>
        <dsp:cNvSpPr/>
      </dsp:nvSpPr>
      <dsp:spPr>
        <a:xfrm>
          <a:off x="1438168" y="1750563"/>
          <a:ext cx="1330919" cy="13309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questioned</a:t>
          </a:r>
          <a:endParaRPr lang="en-US" sz="1300" kern="1200" dirty="0"/>
        </a:p>
      </dsp:txBody>
      <dsp:txXfrm>
        <a:off x="1633077" y="1945472"/>
        <a:ext cx="941101" cy="941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402A-89CE-4E58-A8B6-6EEB8F2E8A9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8771574F-8A6E-43E1-A446-9D3DC0559FE9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04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402A-89CE-4E58-A8B6-6EEB8F2E8A9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574F-8A6E-43E1-A446-9D3DC0559FE9}" type="slidenum">
              <a:rPr lang="en-GB" smtClean="0"/>
              <a:t>‹#›</a:t>
            </a:fld>
            <a:endParaRPr lang="en-GB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64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402A-89CE-4E58-A8B6-6EEB8F2E8A9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574F-8A6E-43E1-A446-9D3DC0559FE9}" type="slidenum">
              <a:rPr lang="en-GB" smtClean="0"/>
              <a:t>‹#›</a:t>
            </a:fld>
            <a:endParaRPr lang="en-GB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528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7E9402A-89CE-4E58-A8B6-6EEB8F2E8A9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574F-8A6E-43E1-A446-9D3DC0559FE9}" type="slidenum">
              <a:rPr lang="en-GB" smtClean="0"/>
              <a:t>‹#›</a:t>
            </a:fld>
            <a:endParaRPr lang="en-GB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24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402A-89CE-4E58-A8B6-6EEB8F2E8A9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574F-8A6E-43E1-A446-9D3DC0559FE9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03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402A-89CE-4E58-A8B6-6EEB8F2E8A9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574F-8A6E-43E1-A446-9D3DC0559FE9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07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402A-89CE-4E58-A8B6-6EEB8F2E8A9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574F-8A6E-43E1-A446-9D3DC0559FE9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547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402A-89CE-4E58-A8B6-6EEB8F2E8A9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574F-8A6E-43E1-A446-9D3DC0559FE9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31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402A-89CE-4E58-A8B6-6EEB8F2E8A9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574F-8A6E-43E1-A446-9D3DC0559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49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402A-89CE-4E58-A8B6-6EEB8F2E8A9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574F-8A6E-43E1-A446-9D3DC0559FE9}" type="slidenum">
              <a:rPr lang="en-GB" smtClean="0"/>
              <a:t>‹#›</a:t>
            </a:fld>
            <a:endParaRPr lang="en-GB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15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7E9402A-89CE-4E58-A8B6-6EEB8F2E8A9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8771574F-8A6E-43E1-A446-9D3DC0559FE9}" type="slidenum">
              <a:rPr lang="en-GB" smtClean="0"/>
              <a:t>‹#›</a:t>
            </a:fld>
            <a:endParaRPr lang="en-GB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09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9402A-89CE-4E58-A8B6-6EEB8F2E8A9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771574F-8A6E-43E1-A446-9D3DC0559F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02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eCY4lN73r0G0KV1rDWITzRhTQ2IZqpBOsW8cFVoooF9UNVlMS1dCVkdaM0k0WlhFTE9WVFBTWEg1Ti4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English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Monday </a:t>
            </a:r>
            <a:r>
              <a:rPr lang="en-GB" dirty="0"/>
              <a:t>8</a:t>
            </a:r>
            <a:r>
              <a:rPr lang="en-GB" baseline="30000" dirty="0" smtClean="0"/>
              <a:t>th</a:t>
            </a:r>
            <a:r>
              <a:rPr lang="en-GB" dirty="0" smtClean="0"/>
              <a:t> February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92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9"/>
    </mc:Choice>
    <mc:Fallback xmlns="">
      <p:transition spd="slow" advTm="403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Task…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877" y="953324"/>
            <a:ext cx="4507094" cy="499814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69817" y="2656888"/>
            <a:ext cx="3526972" cy="3294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u="sng" dirty="0" smtClean="0"/>
              <a:t>Speech Rules:</a:t>
            </a:r>
          </a:p>
          <a:p>
            <a:r>
              <a:rPr lang="en-GB" dirty="0" smtClean="0"/>
              <a:t>Spoken words enclosed in inverted commas</a:t>
            </a:r>
          </a:p>
          <a:p>
            <a:r>
              <a:rPr lang="en-GB" dirty="0" smtClean="0"/>
              <a:t>Punctuation inside inverted commas</a:t>
            </a:r>
          </a:p>
          <a:p>
            <a:r>
              <a:rPr lang="en-GB" dirty="0" smtClean="0"/>
              <a:t>Commas</a:t>
            </a:r>
          </a:p>
          <a:p>
            <a:r>
              <a:rPr lang="en-GB" dirty="0" smtClean="0"/>
              <a:t>New speaker, new line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‘Split’ direct speech.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5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74"/>
    </mc:Choice>
    <mc:Fallback xmlns="">
      <p:transition spd="slow" advTm="47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69" y="1727632"/>
            <a:ext cx="9603275" cy="329457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Think about the </a:t>
            </a:r>
            <a:r>
              <a:rPr lang="en-GB" dirty="0" err="1" smtClean="0"/>
              <a:t>Oompa</a:t>
            </a:r>
            <a:r>
              <a:rPr lang="en-GB" dirty="0" smtClean="0"/>
              <a:t> </a:t>
            </a:r>
            <a:r>
              <a:rPr lang="en-GB" dirty="0" err="1" smtClean="0"/>
              <a:t>Loompa</a:t>
            </a:r>
            <a:r>
              <a:rPr lang="en-GB" dirty="0" smtClean="0"/>
              <a:t> Song – can you compose your own song for the </a:t>
            </a:r>
            <a:r>
              <a:rPr lang="en-GB" dirty="0" err="1" smtClean="0"/>
              <a:t>Oompa</a:t>
            </a:r>
            <a:r>
              <a:rPr lang="en-GB" dirty="0" smtClean="0"/>
              <a:t> </a:t>
            </a:r>
            <a:r>
              <a:rPr lang="en-GB" dirty="0" err="1" smtClean="0"/>
              <a:t>Loompa’s</a:t>
            </a:r>
            <a:r>
              <a:rPr lang="en-GB" dirty="0" smtClean="0"/>
              <a:t> to sing while working in the factory?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94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Remote Learning Tracking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forms.office.com/Pages/ResponsePage.aspx?id=eCY4lN73r0G0KV1rDWITzRhTQ2IZqpBOsW8cFVoooF9UNVlMS1dCVkdaM0k0WlhFTE9WVFBTWEg1Ti4u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4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LO: Use inverted commas for direct speech.</a:t>
            </a:r>
            <a:endParaRPr lang="en-GB" sz="13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357154"/>
            <a:ext cx="5846486" cy="2563586"/>
          </a:xfrm>
        </p:spPr>
        <p:txBody>
          <a:bodyPr>
            <a:normAutofit/>
          </a:bodyPr>
          <a:lstStyle/>
          <a:p>
            <a:r>
              <a:rPr lang="en-GB" u="sng" dirty="0" smtClean="0"/>
              <a:t>Success </a:t>
            </a:r>
            <a:r>
              <a:rPr lang="en-GB" u="sng" dirty="0"/>
              <a:t>Criteria:</a:t>
            </a:r>
          </a:p>
          <a:p>
            <a:pPr marL="285750" indent="-285750">
              <a:buFontTx/>
              <a:buChar char="-"/>
            </a:pPr>
            <a:r>
              <a:rPr lang="en-GB" dirty="0"/>
              <a:t>Use inverted commas around speech.</a:t>
            </a:r>
          </a:p>
          <a:p>
            <a:pPr marL="285750" indent="-285750">
              <a:buFontTx/>
              <a:buChar char="-"/>
            </a:pPr>
            <a:r>
              <a:rPr lang="en-GB" dirty="0"/>
              <a:t>Punctuate inside the inverted commas.</a:t>
            </a:r>
          </a:p>
          <a:p>
            <a:pPr marL="285750" indent="-285750">
              <a:buFontTx/>
              <a:buChar char="-"/>
            </a:pPr>
            <a:r>
              <a:rPr lang="en-GB" dirty="0"/>
              <a:t>Start a new line for each new speaker.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00B050"/>
                </a:solidFill>
              </a:rPr>
              <a:t>Split direct speech.</a:t>
            </a:r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 smtClean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777" y="1020103"/>
            <a:ext cx="3357154" cy="2787721"/>
          </a:xfrm>
        </p:spPr>
      </p:pic>
    </p:spTree>
    <p:extLst>
      <p:ext uri="{BB962C8B-B14F-4D97-AF65-F5344CB8AC3E}">
        <p14:creationId xmlns:p14="http://schemas.microsoft.com/office/powerpoint/2010/main" val="22666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56"/>
    </mc:Choice>
    <mc:Fallback xmlns="">
      <p:transition spd="slow" advTm="23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48" y="106680"/>
            <a:ext cx="3553234" cy="5839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303" y="106680"/>
            <a:ext cx="7649554" cy="583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2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928" y="226694"/>
            <a:ext cx="7710082" cy="576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49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494" y="169817"/>
            <a:ext cx="7595234" cy="578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190" y="130355"/>
            <a:ext cx="7413686" cy="580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Speech Rules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5688" b="6982"/>
          <a:stretch/>
        </p:blipFill>
        <p:spPr>
          <a:xfrm>
            <a:off x="6161407" y="953324"/>
            <a:ext cx="4572138" cy="5059414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130270" y="1835743"/>
            <a:ext cx="4748016" cy="3294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Spoken words enclosed in inverted commas</a:t>
            </a:r>
          </a:p>
          <a:p>
            <a:r>
              <a:rPr lang="en-GB" dirty="0" smtClean="0"/>
              <a:t>Punctuation inside inverted commas</a:t>
            </a:r>
          </a:p>
          <a:p>
            <a:r>
              <a:rPr lang="en-GB" dirty="0" smtClean="0"/>
              <a:t>Commas</a:t>
            </a:r>
          </a:p>
          <a:p>
            <a:r>
              <a:rPr lang="en-GB" dirty="0" smtClean="0"/>
              <a:t>New speaker, new line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‘Split’ direct speech.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50"/>
    </mc:Choice>
    <mc:Fallback xmlns="">
      <p:transition spd="slow" advTm="32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‘said’</a:t>
            </a:r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53271948"/>
              </p:ext>
            </p:extLst>
          </p:nvPr>
        </p:nvGraphicFramePr>
        <p:xfrm>
          <a:off x="3059842" y="953324"/>
          <a:ext cx="7673703" cy="4832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7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09"/>
    </mc:Choice>
    <mc:Fallback xmlns="">
      <p:transition spd="slow" advTm="32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</a:t>
            </a:r>
            <a:r>
              <a:rPr lang="en-GB" dirty="0" smtClean="0"/>
              <a:t>e careful </a:t>
            </a:r>
            <a:r>
              <a:rPr lang="en-GB" dirty="0" err="1" smtClean="0"/>
              <a:t>augustus</a:t>
            </a:r>
            <a:r>
              <a:rPr lang="en-GB" dirty="0" smtClean="0"/>
              <a:t> shouted </a:t>
            </a:r>
            <a:r>
              <a:rPr lang="en-GB" dirty="0" err="1"/>
              <a:t>m</a:t>
            </a:r>
            <a:r>
              <a:rPr lang="en-GB" dirty="0" err="1" smtClean="0"/>
              <a:t>r</a:t>
            </a:r>
            <a:r>
              <a:rPr lang="en-GB" dirty="0" smtClean="0"/>
              <a:t> gloop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“Be careful, Augustus!” shouted Mr Gloop.</a:t>
            </a:r>
          </a:p>
          <a:p>
            <a:pPr marL="0" indent="0">
              <a:buNone/>
            </a:pPr>
            <a:r>
              <a:rPr lang="en-GB" dirty="0" smtClean="0"/>
              <a:t>help </a:t>
            </a:r>
            <a:r>
              <a:rPr lang="en-GB" dirty="0" err="1" smtClean="0"/>
              <a:t>help</a:t>
            </a:r>
            <a:r>
              <a:rPr lang="en-GB" dirty="0" smtClean="0"/>
              <a:t> </a:t>
            </a:r>
            <a:r>
              <a:rPr lang="en-GB" dirty="0" err="1" smtClean="0"/>
              <a:t>help</a:t>
            </a:r>
            <a:r>
              <a:rPr lang="en-GB" dirty="0" smtClean="0"/>
              <a:t> he yelled</a:t>
            </a: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“Help! Help! Help!” he yelled.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/>
              <a:t>s</a:t>
            </a:r>
            <a:r>
              <a:rPr lang="en-GB" dirty="0" smtClean="0"/>
              <a:t>ave him screamed </a:t>
            </a:r>
            <a:r>
              <a:rPr lang="en-GB" dirty="0" err="1" smtClean="0"/>
              <a:t>mrs</a:t>
            </a:r>
            <a:r>
              <a:rPr lang="en-GB" dirty="0" smtClean="0"/>
              <a:t> gloop he’ll drown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“Save him!” screamed Mrs Gloop, “He’ll drown!”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21040" y="953324"/>
            <a:ext cx="3526972" cy="3294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u="sng" dirty="0" smtClean="0"/>
              <a:t>Speech Rules:</a:t>
            </a:r>
          </a:p>
          <a:p>
            <a:r>
              <a:rPr lang="en-GB" dirty="0" smtClean="0"/>
              <a:t>Spoken words enclosed in inverted commas</a:t>
            </a:r>
          </a:p>
          <a:p>
            <a:r>
              <a:rPr lang="en-GB" dirty="0" smtClean="0"/>
              <a:t>Punctuation inside inverted commas</a:t>
            </a:r>
          </a:p>
          <a:p>
            <a:r>
              <a:rPr lang="en-GB" dirty="0" smtClean="0"/>
              <a:t>Commas</a:t>
            </a:r>
          </a:p>
          <a:p>
            <a:r>
              <a:rPr lang="en-GB" dirty="0" smtClean="0"/>
              <a:t>New speaker, new line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‘Split’ direct speech.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65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16"/>
    </mc:Choice>
    <mc:Fallback xmlns="">
      <p:transition spd="slow" advTm="48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|2.2|3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5B9857-533D-4BE2-B724-0047697E517F}"/>
</file>

<file path=customXml/itemProps2.xml><?xml version="1.0" encoding="utf-8"?>
<ds:datastoreItem xmlns:ds="http://schemas.openxmlformats.org/officeDocument/2006/customXml" ds:itemID="{7278ED60-6454-4364-928F-CED5DF716109}"/>
</file>

<file path=customXml/itemProps3.xml><?xml version="1.0" encoding="utf-8"?>
<ds:datastoreItem xmlns:ds="http://schemas.openxmlformats.org/officeDocument/2006/customXml" ds:itemID="{E250DA71-2688-4B7E-94B0-2C8D3F81F045}"/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1040</TotalTime>
  <Words>210</Words>
  <Application>Microsoft Office PowerPoint</Application>
  <PresentationFormat>Widescreen</PresentationFormat>
  <Paragraphs>44</Paragraphs>
  <Slides>12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Gallery</vt:lpstr>
      <vt:lpstr>English</vt:lpstr>
      <vt:lpstr>LO: Use inverted commas for direct speech.</vt:lpstr>
      <vt:lpstr>PowerPoint Presentation</vt:lpstr>
      <vt:lpstr>PowerPoint Presentation</vt:lpstr>
      <vt:lpstr>PowerPoint Presentation</vt:lpstr>
      <vt:lpstr>PowerPoint Presentation</vt:lpstr>
      <vt:lpstr>Speech Rules</vt:lpstr>
      <vt:lpstr>‘said’</vt:lpstr>
      <vt:lpstr>Practise</vt:lpstr>
      <vt:lpstr>Your Task…</vt:lpstr>
      <vt:lpstr>Challenge</vt:lpstr>
      <vt:lpstr>Remote Learning Tracking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Dickinson</dc:creator>
  <cp:lastModifiedBy>Paula Candish</cp:lastModifiedBy>
  <cp:revision>170</cp:revision>
  <dcterms:created xsi:type="dcterms:W3CDTF">2021-01-06T12:21:40Z</dcterms:created>
  <dcterms:modified xsi:type="dcterms:W3CDTF">2021-02-05T11:44:14Z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