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3" r:id="rId4"/>
    <p:sldId id="275" r:id="rId5"/>
    <p:sldId id="274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https://kids.britannica.com/kids/article/Uxmal/47657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 2</a:t>
            </a:r>
            <a:r>
              <a:rPr lang="en-GB" baseline="30000" dirty="0" smtClean="0"/>
              <a:t>nd</a:t>
            </a:r>
            <a:r>
              <a:rPr lang="en-GB" dirty="0" smtClean="0"/>
              <a:t> February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LO: Identify and know the main physical geographical features of the Maya Northern Lowlands.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3600" b="1" u="sng" dirty="0" smtClean="0"/>
              <a:t>Success Criteria:</a:t>
            </a:r>
          </a:p>
          <a:p>
            <a:r>
              <a:rPr lang="en-GB" sz="3600" dirty="0" smtClean="0"/>
              <a:t>Locate key geographical features.</a:t>
            </a:r>
          </a:p>
          <a:p>
            <a:r>
              <a:rPr lang="en-GB" sz="3600" dirty="0" smtClean="0"/>
              <a:t>Research a specific feature.</a:t>
            </a:r>
          </a:p>
          <a:p>
            <a:r>
              <a:rPr lang="en-GB" sz="3600" dirty="0" smtClean="0"/>
              <a:t>Record information clearly.</a:t>
            </a:r>
            <a:endParaRPr lang="en-GB" sz="36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3"/>
    </mc:Choice>
    <mc:Fallback xmlns="">
      <p:transition spd="slow" advTm="1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41" y="231402"/>
            <a:ext cx="5150475" cy="641069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7"/>
    </mc:Choice>
    <mc:Fallback xmlns="">
      <p:transition spd="slow" advTm="1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10" y="215673"/>
            <a:ext cx="5173573" cy="647041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4"/>
    </mc:Choice>
    <mc:Fallback xmlns="">
      <p:transition spd="slow" advTm="2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Northern Lowlands – More Information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5086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Northern Lowlands rest on the same limestone plateau, but are a dryer environment than the Southern lowlands. The surface is relatively flat, except for a zone of hills called the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Puuc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 hills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, and the soil is extremely thin but very fertile in some areas. It is mainly in the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Yucatan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peninsula of Mexico. 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only freshwater sources are underground. There are natural wells, called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cenotes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, that preserve rainwater. There are also underground rivers and lakes in caves. The vegetation is low but dense and composed of a brush forest of bushes and small trees, like the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bay cedar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animals are composed of a few large mammals, small mammals, birds like the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oriole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and the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motmot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, reptiles and an abundance of insects. The coast, on the other hand, has beaches, lagoons and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mangrove swamps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with lots of marine mammals, fish like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stingray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, shellfish and molluscs. The Northern Lowlands are home to a later style of monumental architecture including the site of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Uxmal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1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24"/>
    </mc:Choice>
    <mc:Fallback xmlns="">
      <p:transition spd="slow" advTm="64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Uxmal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the following site to help you with your research:</a:t>
            </a: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https://kids.britannica.com/kids/article/Uxmal/476571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724" y="3459345"/>
            <a:ext cx="4399054" cy="311326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1"/>
    </mc:Choice>
    <mc:Fallback xmlns="">
      <p:transition spd="slow" advTm="2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017525"/>
            <a:ext cx="10358846" cy="536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Why did the Mayan’s choose the northern lowlands to build on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3"/>
    </mc:Choice>
    <mc:Fallback xmlns="">
      <p:transition spd="slow" advTm="16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017525"/>
            <a:ext cx="10358846" cy="536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Why did the Mayan’s choose the northern lowlands to build on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23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3"/>
    </mc:Choice>
    <mc:Fallback xmlns="">
      <p:transition spd="slow" advTm="168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flat lands</a:t>
            </a:r>
          </a:p>
          <a:p>
            <a:r>
              <a:rPr lang="en-GB" dirty="0" smtClean="0"/>
              <a:t>Fertile soil</a:t>
            </a:r>
          </a:p>
          <a:p>
            <a:r>
              <a:rPr lang="en-GB" dirty="0" smtClean="0"/>
              <a:t>No rivers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05"/>
    </mc:Choice>
    <mc:Fallback xmlns="">
      <p:transition spd="slow" advTm="3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249DEF-1183-4C2B-A9DB-141FB8DF2E5A}"/>
</file>

<file path=customXml/itemProps2.xml><?xml version="1.0" encoding="utf-8"?>
<ds:datastoreItem xmlns:ds="http://schemas.openxmlformats.org/officeDocument/2006/customXml" ds:itemID="{94CA2768-B75D-4F38-B5E1-3E97A76AB64B}"/>
</file>

<file path=customXml/itemProps3.xml><?xml version="1.0" encoding="utf-8"?>
<ds:datastoreItem xmlns:ds="http://schemas.openxmlformats.org/officeDocument/2006/customXml" ds:itemID="{40ECF1DC-ED95-4A64-8523-73A8FCAA0403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206</TotalTime>
  <Words>278</Words>
  <Application>Microsoft Office PowerPoint</Application>
  <PresentationFormat>Widescreen</PresentationFormat>
  <Paragraphs>22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Berlin</vt:lpstr>
      <vt:lpstr>Geography</vt:lpstr>
      <vt:lpstr>LO: Identify and know the main physical geographical features of the Maya Northern Lowlands.</vt:lpstr>
      <vt:lpstr>PowerPoint Presentation</vt:lpstr>
      <vt:lpstr>PowerPoint Presentation</vt:lpstr>
      <vt:lpstr>Northern Lowlands – More Information</vt:lpstr>
      <vt:lpstr>Uxmal</vt:lpstr>
      <vt:lpstr>PowerPoint Presentation</vt:lpstr>
      <vt:lpstr>PowerPoint Presentation</vt:lpstr>
      <vt:lpstr>Possible Answers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Amber Dickinson</dc:creator>
  <cp:lastModifiedBy>Paula Candish</cp:lastModifiedBy>
  <cp:revision>30</cp:revision>
  <dcterms:created xsi:type="dcterms:W3CDTF">2021-01-07T22:46:13Z</dcterms:created>
  <dcterms:modified xsi:type="dcterms:W3CDTF">2021-02-01T12:21:11Z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