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70" r:id="rId4"/>
    <p:sldId id="271" r:id="rId5"/>
    <p:sldId id="273" r:id="rId6"/>
    <p:sldId id="272" r:id="rId7"/>
    <p:sldId id="274" r:id="rId8"/>
    <p:sldId id="27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hyperlink" Target="https://www.softschools.com/facts/plants/kapok_tree_facts/1858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Geography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Tuesday </a:t>
            </a:r>
            <a:r>
              <a:rPr lang="en-GB" dirty="0" smtClean="0"/>
              <a:t>26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smtClean="0"/>
              <a:t>January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64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LO: Identify and know the main physical geographical features of the Maya </a:t>
            </a:r>
            <a:r>
              <a:rPr lang="en-GB" dirty="0" smtClean="0"/>
              <a:t>Southern Lowlands.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3600" b="1" u="sng" dirty="0" smtClean="0"/>
              <a:t>Success Criteria:</a:t>
            </a:r>
          </a:p>
          <a:p>
            <a:r>
              <a:rPr lang="en-GB" sz="3600" dirty="0" smtClean="0"/>
              <a:t>Identify key geographical </a:t>
            </a:r>
            <a:r>
              <a:rPr lang="en-GB" sz="3600" dirty="0" smtClean="0"/>
              <a:t>features.</a:t>
            </a:r>
          </a:p>
          <a:p>
            <a:r>
              <a:rPr lang="en-GB" sz="3600" dirty="0" smtClean="0"/>
              <a:t>Research a specific feature.</a:t>
            </a:r>
          </a:p>
          <a:p>
            <a:r>
              <a:rPr lang="en-GB" sz="3600" dirty="0" smtClean="0"/>
              <a:t>Record information clearly.</a:t>
            </a:r>
            <a:endParaRPr lang="en-GB" sz="36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92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044"/>
    </mc:Choice>
    <mc:Fallback>
      <p:transition spd="slow" advTm="24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16" y="139740"/>
            <a:ext cx="5295900" cy="65897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746" y="142874"/>
            <a:ext cx="5252646" cy="6586651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8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66"/>
    </mc:Choice>
    <mc:Fallback>
      <p:transition spd="slow" advTm="151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Southern Lowlands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127722"/>
          </a:xfrm>
        </p:spPr>
        <p:txBody>
          <a:bodyPr/>
          <a:lstStyle/>
          <a:p>
            <a:r>
              <a:rPr lang="en-GB" dirty="0" smtClean="0"/>
              <a:t>Shade the southern lowlands on your map.</a:t>
            </a:r>
          </a:p>
          <a:p>
            <a:r>
              <a:rPr lang="en-GB" dirty="0" smtClean="0"/>
              <a:t>Mark:</a:t>
            </a:r>
          </a:p>
          <a:p>
            <a:pPr lvl="1"/>
            <a:r>
              <a:rPr lang="en-GB" dirty="0" smtClean="0"/>
              <a:t>Maya Mountains</a:t>
            </a:r>
          </a:p>
          <a:p>
            <a:pPr lvl="1"/>
            <a:r>
              <a:rPr lang="en-GB" dirty="0" err="1" smtClean="0"/>
              <a:t>Motagua</a:t>
            </a:r>
            <a:r>
              <a:rPr lang="en-GB" dirty="0" smtClean="0"/>
              <a:t> River</a:t>
            </a:r>
          </a:p>
          <a:p>
            <a:pPr lvl="1"/>
            <a:r>
              <a:rPr lang="en-GB" dirty="0" err="1" smtClean="0"/>
              <a:t>Usimacinta</a:t>
            </a:r>
            <a:r>
              <a:rPr lang="en-GB" dirty="0" smtClean="0"/>
              <a:t> River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39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403"/>
    </mc:Choice>
    <mc:Fallback>
      <p:transition spd="slow" advTm="22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95" y="212109"/>
            <a:ext cx="5093245" cy="64106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8065" y="212109"/>
            <a:ext cx="5150475" cy="6410698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17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238"/>
    </mc:Choice>
    <mc:Fallback>
      <p:transition spd="slow" advTm="262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Southern Lowlands (more info)</a:t>
            </a:r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48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137"/>
    </mc:Choice>
    <mc:Fallback>
      <p:transition spd="slow" advTm="891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Ceiba</a:t>
            </a:r>
            <a:r>
              <a:rPr lang="en-GB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(Kapok) -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sacred tree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137" y="2336873"/>
            <a:ext cx="10249469" cy="4249878"/>
          </a:xfrm>
        </p:spPr>
        <p:txBody>
          <a:bodyPr>
            <a:normAutofit lnSpcReduction="10000"/>
          </a:bodyPr>
          <a:lstStyle/>
          <a:p>
            <a:r>
              <a:rPr lang="en-GB" u="sng" dirty="0">
                <a:hlinkClick r:id="rId4"/>
              </a:rPr>
              <a:t>https://www.softschools.com/facts/plants/kapok_tree_facts/1858</a:t>
            </a:r>
            <a:r>
              <a:rPr lang="en-GB" u="sng" dirty="0" smtClean="0">
                <a:hlinkClick r:id="rId4"/>
              </a:rPr>
              <a:t>/</a:t>
            </a:r>
            <a:endParaRPr lang="en-GB" u="sng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u="sng" dirty="0" err="1" smtClean="0"/>
              <a:t>Ceiba</a:t>
            </a:r>
            <a:r>
              <a:rPr lang="en-GB" u="sng" dirty="0" smtClean="0"/>
              <a:t> (Kapok) Tree</a:t>
            </a:r>
            <a:endParaRPr lang="en-GB" u="sng" dirty="0"/>
          </a:p>
          <a:p>
            <a:r>
              <a:rPr lang="en-GB" dirty="0" smtClean="0"/>
              <a:t>deciduous </a:t>
            </a:r>
            <a:r>
              <a:rPr lang="en-GB" dirty="0"/>
              <a:t>tree that belongs to the mallow </a:t>
            </a:r>
            <a:r>
              <a:rPr lang="en-GB" dirty="0" smtClean="0"/>
              <a:t>family</a:t>
            </a:r>
          </a:p>
          <a:p>
            <a:r>
              <a:rPr lang="en-GB" dirty="0" smtClean="0"/>
              <a:t>originates </a:t>
            </a:r>
            <a:r>
              <a:rPr lang="en-GB" dirty="0"/>
              <a:t>from Central and South </a:t>
            </a:r>
            <a:r>
              <a:rPr lang="en-GB" dirty="0" smtClean="0"/>
              <a:t>America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CHALLENGE: Can you order your facts into different</a:t>
            </a:r>
          </a:p>
          <a:p>
            <a:pPr marL="0" indent="0">
              <a:buNone/>
            </a:pPr>
            <a:r>
              <a:rPr lang="en-GB" dirty="0"/>
              <a:t>s</a:t>
            </a:r>
            <a:r>
              <a:rPr lang="en-GB" dirty="0" smtClean="0"/>
              <a:t>ections, using subheadings?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8531" y="2981962"/>
            <a:ext cx="3604789" cy="3604789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34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827"/>
    </mc:Choice>
    <mc:Fallback>
      <p:transition spd="slow" advTm="698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differences do you notice between the Highlands and the Southern Lowlands?</a:t>
            </a:r>
            <a:endParaRPr lang="en-GB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61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324"/>
    </mc:Choice>
    <mc:Fallback>
      <p:transition spd="slow" advTm="183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7044A1C68BD4C94A30BCF35C50B21" ma:contentTypeVersion="6" ma:contentTypeDescription="Create a new document." ma:contentTypeScope="" ma:versionID="1b176be6737bea82aa036f5de0ec208a">
  <xsd:schema xmlns:xsd="http://www.w3.org/2001/XMLSchema" xmlns:xs="http://www.w3.org/2001/XMLSchema" xmlns:p="http://schemas.microsoft.com/office/2006/metadata/properties" xmlns:ns2="b56fac23-60d4-4943-8ef5-74c6083a7b6c" targetNamespace="http://schemas.microsoft.com/office/2006/metadata/properties" ma:root="true" ma:fieldsID="a849d26107bce6f199e44061d0f19b66" ns2:_="">
    <xsd:import namespace="b56fac23-60d4-4943-8ef5-74c6083a7b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fac23-60d4-4943-8ef5-74c6083a7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09BDBA-A677-4147-A25E-6687B3A54995}"/>
</file>

<file path=customXml/itemProps2.xml><?xml version="1.0" encoding="utf-8"?>
<ds:datastoreItem xmlns:ds="http://schemas.openxmlformats.org/officeDocument/2006/customXml" ds:itemID="{3DD4F4A0-E1B7-4C02-BB68-8BB515C40740}"/>
</file>

<file path=customXml/itemProps3.xml><?xml version="1.0" encoding="utf-8"?>
<ds:datastoreItem xmlns:ds="http://schemas.openxmlformats.org/officeDocument/2006/customXml" ds:itemID="{07C56B0E-5DB6-4FE2-8CA0-DCD9969AC005}"/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163</TotalTime>
  <Words>120</Words>
  <Application>Microsoft Office PowerPoint</Application>
  <PresentationFormat>Widescreen</PresentationFormat>
  <Paragraphs>26</Paragraphs>
  <Slides>8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Trebuchet MS</vt:lpstr>
      <vt:lpstr>Berlin</vt:lpstr>
      <vt:lpstr>Geography</vt:lpstr>
      <vt:lpstr>LO: Identify and know the main physical geographical features of the Maya Southern Lowlands.</vt:lpstr>
      <vt:lpstr>PowerPoint Presentation</vt:lpstr>
      <vt:lpstr>Southern Lowlands</vt:lpstr>
      <vt:lpstr>PowerPoint Presentation</vt:lpstr>
      <vt:lpstr>Southern Lowlands (more info)</vt:lpstr>
      <vt:lpstr>Ceiba (Kapok) - a sacred tree</vt:lpstr>
      <vt:lpstr>What differences do you notice between the Highlands and the Southern Lowlands?</vt:lpstr>
    </vt:vector>
  </TitlesOfParts>
  <Company>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Amber Dickinson</dc:creator>
  <cp:lastModifiedBy>Amber Dickinson</cp:lastModifiedBy>
  <cp:revision>25</cp:revision>
  <dcterms:created xsi:type="dcterms:W3CDTF">2021-01-07T22:46:13Z</dcterms:created>
  <dcterms:modified xsi:type="dcterms:W3CDTF">2021-01-20T20:49:06Z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0x010100E607044A1C68BD4C94A30BCF35C50B21</vt:lpwstr>
  </property>
</Properties>
</file>