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77" r:id="rId5"/>
    <p:sldMasterId id="2147483679" r:id="rId6"/>
    <p:sldMasterId id="2147483682" r:id="rId7"/>
  </p:sldMasterIdLst>
  <p:notesMasterIdLst>
    <p:notesMasterId r:id="rId21"/>
  </p:notesMasterIdLst>
  <p:sldIdLst>
    <p:sldId id="316" r:id="rId8"/>
    <p:sldId id="315" r:id="rId9"/>
    <p:sldId id="306" r:id="rId10"/>
    <p:sldId id="307" r:id="rId11"/>
    <p:sldId id="308" r:id="rId12"/>
    <p:sldId id="313" r:id="rId13"/>
    <p:sldId id="310" r:id="rId14"/>
    <p:sldId id="314" r:id="rId15"/>
    <p:sldId id="319" r:id="rId16"/>
    <p:sldId id="317" r:id="rId17"/>
    <p:sldId id="320" r:id="rId18"/>
    <p:sldId id="318" r:id="rId19"/>
    <p:sldId id="32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94"/>
  </p:normalViewPr>
  <p:slideViewPr>
    <p:cSldViewPr snapToGrid="0" snapToObjects="1">
      <p:cViewPr varScale="1">
        <p:scale>
          <a:sx n="87" d="100"/>
          <a:sy n="87" d="100"/>
        </p:scale>
        <p:origin x="1358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legg" userId="c6df1435-7a36-4b38-be4d-16e68e91152f" providerId="ADAL" clId="{233F9116-ECC3-4D64-BDA1-B31A68AAB558}"/>
    <pc:docChg chg="custSel modSld">
      <pc:chgData name="James Clegg" userId="c6df1435-7a36-4b38-be4d-16e68e91152f" providerId="ADAL" clId="{233F9116-ECC3-4D64-BDA1-B31A68AAB558}" dt="2020-11-04T13:03:56.920" v="12"/>
      <pc:docMkLst>
        <pc:docMk/>
      </pc:docMkLst>
      <pc:sldChg chg="modTransition">
        <pc:chgData name="James Clegg" userId="c6df1435-7a36-4b38-be4d-16e68e91152f" providerId="ADAL" clId="{233F9116-ECC3-4D64-BDA1-B31A68AAB558}" dt="2020-11-04T13:03:56.920" v="12"/>
        <pc:sldMkLst>
          <pc:docMk/>
          <pc:sldMk cId="3463639803" sldId="296"/>
        </pc:sldMkLst>
      </pc:sldChg>
      <pc:sldChg chg="modTransition">
        <pc:chgData name="James Clegg" userId="c6df1435-7a36-4b38-be4d-16e68e91152f" providerId="ADAL" clId="{233F9116-ECC3-4D64-BDA1-B31A68AAB558}" dt="2020-11-04T13:03:56.920" v="12"/>
        <pc:sldMkLst>
          <pc:docMk/>
          <pc:sldMk cId="861935487" sldId="297"/>
        </pc:sldMkLst>
      </pc:sldChg>
      <pc:sldChg chg="modTransition">
        <pc:chgData name="James Clegg" userId="c6df1435-7a36-4b38-be4d-16e68e91152f" providerId="ADAL" clId="{233F9116-ECC3-4D64-BDA1-B31A68AAB558}" dt="2020-11-04T13:03:56.920" v="12"/>
        <pc:sldMkLst>
          <pc:docMk/>
          <pc:sldMk cId="895466786" sldId="299"/>
        </pc:sldMkLst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3939627984" sldId="300"/>
        </pc:sldMkLst>
        <pc:picChg chg="del">
          <ac:chgData name="James Clegg" userId="c6df1435-7a36-4b38-be4d-16e68e91152f" providerId="ADAL" clId="{233F9116-ECC3-4D64-BDA1-B31A68AAB558}" dt="2020-11-04T13:03:15.509" v="2" actId="478"/>
          <ac:picMkLst>
            <pc:docMk/>
            <pc:sldMk cId="3939627984" sldId="300"/>
            <ac:picMk id="35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3782242679" sldId="301"/>
        </pc:sldMkLst>
        <pc:picChg chg="del">
          <ac:chgData name="James Clegg" userId="c6df1435-7a36-4b38-be4d-16e68e91152f" providerId="ADAL" clId="{233F9116-ECC3-4D64-BDA1-B31A68AAB558}" dt="2020-11-04T13:03:33.853" v="6" actId="478"/>
          <ac:picMkLst>
            <pc:docMk/>
            <pc:sldMk cId="3782242679" sldId="301"/>
            <ac:picMk id="2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3195527484" sldId="304"/>
        </pc:sldMkLst>
        <pc:picChg chg="del">
          <ac:chgData name="James Clegg" userId="c6df1435-7a36-4b38-be4d-16e68e91152f" providerId="ADAL" clId="{233F9116-ECC3-4D64-BDA1-B31A68AAB558}" dt="2020-11-04T13:03:21.415" v="4" actId="478"/>
          <ac:picMkLst>
            <pc:docMk/>
            <pc:sldMk cId="3195527484" sldId="304"/>
            <ac:picMk id="21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1026609420" sldId="306"/>
        </pc:sldMkLst>
        <pc:picChg chg="del">
          <ac:chgData name="James Clegg" userId="c6df1435-7a36-4b38-be4d-16e68e91152f" providerId="ADAL" clId="{233F9116-ECC3-4D64-BDA1-B31A68AAB558}" dt="2020-11-04T13:03:10.370" v="0" actId="478"/>
          <ac:picMkLst>
            <pc:docMk/>
            <pc:sldMk cId="1026609420" sldId="306"/>
            <ac:picMk id="11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4033020497" sldId="307"/>
        </pc:sldMkLst>
        <pc:picChg chg="del">
          <ac:chgData name="James Clegg" userId="c6df1435-7a36-4b38-be4d-16e68e91152f" providerId="ADAL" clId="{233F9116-ECC3-4D64-BDA1-B31A68AAB558}" dt="2020-11-04T13:03:12.478" v="1" actId="478"/>
          <ac:picMkLst>
            <pc:docMk/>
            <pc:sldMk cId="4033020497" sldId="307"/>
            <ac:picMk id="12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2017791819" sldId="308"/>
        </pc:sldMkLst>
        <pc:picChg chg="del">
          <ac:chgData name="James Clegg" userId="c6df1435-7a36-4b38-be4d-16e68e91152f" providerId="ADAL" clId="{233F9116-ECC3-4D64-BDA1-B31A68AAB558}" dt="2020-11-04T13:03:18.417" v="3" actId="478"/>
          <ac:picMkLst>
            <pc:docMk/>
            <pc:sldMk cId="2017791819" sldId="308"/>
            <ac:picMk id="53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654953241" sldId="309"/>
        </pc:sldMkLst>
        <pc:picChg chg="del">
          <ac:chgData name="James Clegg" userId="c6df1435-7a36-4b38-be4d-16e68e91152f" providerId="ADAL" clId="{233F9116-ECC3-4D64-BDA1-B31A68AAB558}" dt="2020-11-04T13:03:30.743" v="5" actId="478"/>
          <ac:picMkLst>
            <pc:docMk/>
            <pc:sldMk cId="654953241" sldId="309"/>
            <ac:picMk id="97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1455550024" sldId="310"/>
        </pc:sldMkLst>
        <pc:picChg chg="del">
          <ac:chgData name="James Clegg" userId="c6df1435-7a36-4b38-be4d-16e68e91152f" providerId="ADAL" clId="{233F9116-ECC3-4D64-BDA1-B31A68AAB558}" dt="2020-11-04T13:03:36.720" v="7" actId="478"/>
          <ac:picMkLst>
            <pc:docMk/>
            <pc:sldMk cId="1455550024" sldId="310"/>
            <ac:picMk id="66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1340672334" sldId="311"/>
        </pc:sldMkLst>
        <pc:picChg chg="del">
          <ac:chgData name="James Clegg" userId="c6df1435-7a36-4b38-be4d-16e68e91152f" providerId="ADAL" clId="{233F9116-ECC3-4D64-BDA1-B31A68AAB558}" dt="2020-11-04T13:03:39.727" v="8" actId="478"/>
          <ac:picMkLst>
            <pc:docMk/>
            <pc:sldMk cId="1340672334" sldId="311"/>
            <ac:picMk id="12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1252198082" sldId="312"/>
        </pc:sldMkLst>
        <pc:picChg chg="del">
          <ac:chgData name="James Clegg" userId="c6df1435-7a36-4b38-be4d-16e68e91152f" providerId="ADAL" clId="{233F9116-ECC3-4D64-BDA1-B31A68AAB558}" dt="2020-11-04T13:03:43.429" v="9" actId="478"/>
          <ac:picMkLst>
            <pc:docMk/>
            <pc:sldMk cId="1252198082" sldId="312"/>
            <ac:picMk id="20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1418527966" sldId="313"/>
        </pc:sldMkLst>
        <pc:picChg chg="del">
          <ac:chgData name="James Clegg" userId="c6df1435-7a36-4b38-be4d-16e68e91152f" providerId="ADAL" clId="{233F9116-ECC3-4D64-BDA1-B31A68AAB558}" dt="2020-11-04T13:03:50.682" v="11" actId="478"/>
          <ac:picMkLst>
            <pc:docMk/>
            <pc:sldMk cId="1418527966" sldId="313"/>
            <ac:picMk id="2" creationId="{00000000-0000-0000-0000-000000000000}"/>
          </ac:picMkLst>
        </pc:picChg>
      </pc:sldChg>
      <pc:sldChg chg="delSp modTransition delAnim">
        <pc:chgData name="James Clegg" userId="c6df1435-7a36-4b38-be4d-16e68e91152f" providerId="ADAL" clId="{233F9116-ECC3-4D64-BDA1-B31A68AAB558}" dt="2020-11-04T13:03:56.920" v="12"/>
        <pc:sldMkLst>
          <pc:docMk/>
          <pc:sldMk cId="3876807063" sldId="314"/>
        </pc:sldMkLst>
        <pc:picChg chg="del">
          <ac:chgData name="James Clegg" userId="c6df1435-7a36-4b38-be4d-16e68e91152f" providerId="ADAL" clId="{233F9116-ECC3-4D64-BDA1-B31A68AAB558}" dt="2020-11-04T13:03:48.172" v="10" actId="478"/>
          <ac:picMkLst>
            <pc:docMk/>
            <pc:sldMk cId="3876807063" sldId="314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29/01/2021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9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3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04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+mn-lt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94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0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23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6238" y="1230923"/>
            <a:ext cx="6576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Georgia" panose="02040502050405020303" pitchFamily="18" charset="0"/>
              </a:rPr>
              <a:t>Monday 1</a:t>
            </a:r>
            <a:r>
              <a:rPr lang="en-GB" sz="4000" baseline="30000" dirty="0" smtClean="0">
                <a:latin typeface="Georgia" panose="02040502050405020303" pitchFamily="18" charset="0"/>
              </a:rPr>
              <a:t>st</a:t>
            </a:r>
            <a:r>
              <a:rPr lang="en-GB" sz="4000" dirty="0" smtClean="0">
                <a:latin typeface="Georgia" panose="02040502050405020303" pitchFamily="18" charset="0"/>
              </a:rPr>
              <a:t> February </a:t>
            </a:r>
          </a:p>
          <a:p>
            <a:pPr algn="ctr"/>
            <a:endParaRPr lang="en-GB" sz="4000" dirty="0">
              <a:latin typeface="Georgia" panose="02040502050405020303" pitchFamily="18" charset="0"/>
            </a:endParaRPr>
          </a:p>
          <a:p>
            <a:pPr algn="ctr"/>
            <a:r>
              <a:rPr lang="en-GB" sz="4000" dirty="0" smtClean="0">
                <a:latin typeface="Georgia" panose="02040502050405020303" pitchFamily="18" charset="0"/>
              </a:rPr>
              <a:t>Maths Challenge 1 </a:t>
            </a:r>
            <a:endParaRPr lang="en-GB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18" y="119274"/>
            <a:ext cx="3189044" cy="3404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18" y="3477681"/>
            <a:ext cx="3189044" cy="3380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302" y="95072"/>
            <a:ext cx="3290521" cy="2700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390" y="2918570"/>
            <a:ext cx="2716457" cy="1943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231" y="4991620"/>
            <a:ext cx="3625362" cy="1522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9274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339218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719271" y="15753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63233" y="2795894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719271" y="4862400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5)</a:t>
            </a:r>
            <a:endParaRPr lang="en-GB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6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60"/>
    </mc:Choice>
    <mc:Fallback>
      <p:transition spd="slow" advTm="2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2" y="870439"/>
            <a:ext cx="3697556" cy="263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54" y="230832"/>
            <a:ext cx="3675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eorgia" panose="02040502050405020303" pitchFamily="18" charset="0"/>
              </a:rPr>
              <a:t>Further challenge</a:t>
            </a:r>
            <a:r>
              <a:rPr lang="en-GB" sz="2400" dirty="0" smtClean="0">
                <a:latin typeface="Georgia" panose="02040502050405020303" pitchFamily="18" charset="0"/>
              </a:rPr>
              <a:t>:</a:t>
            </a:r>
            <a:endParaRPr lang="en-GB" sz="2400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7" y="4122838"/>
            <a:ext cx="3686908" cy="229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297" y="319483"/>
            <a:ext cx="3429733" cy="318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18" y="119274"/>
            <a:ext cx="3189044" cy="3404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8" y="3477681"/>
            <a:ext cx="3189044" cy="3380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02" y="95072"/>
            <a:ext cx="3290521" cy="2700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390" y="2918570"/>
            <a:ext cx="2716457" cy="1943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275" y="4958454"/>
            <a:ext cx="3625362" cy="1522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9274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339218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719271" y="15753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63233" y="2795894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719271" y="4862400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90246" y="817685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090246" y="1154751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93530" y="1477880"/>
            <a:ext cx="47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90247" y="2404059"/>
            <a:ext cx="43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090247" y="2733904"/>
            <a:ext cx="43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049216" y="3062214"/>
            <a:ext cx="43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902679" y="4233791"/>
            <a:ext cx="43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968012" y="4233791"/>
            <a:ext cx="43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449142" y="4493068"/>
            <a:ext cx="26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83981" y="4493068"/>
            <a:ext cx="26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1168648" y="4513158"/>
            <a:ext cx="26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1507155" y="4509298"/>
            <a:ext cx="26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 flipH="1">
            <a:off x="1845662" y="4513158"/>
            <a:ext cx="26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2191300" y="4509298"/>
            <a:ext cx="26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2597765" y="4513158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420931" y="4768271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 flipH="1">
            <a:off x="802497" y="4768271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 flipH="1">
            <a:off x="1131628" y="4771607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936020" y="5945547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 flipH="1">
            <a:off x="913838" y="6472978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 flipH="1">
            <a:off x="1986701" y="5933635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 flipH="1">
            <a:off x="913838" y="6208289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 flipH="1">
            <a:off x="1259676" y="6202410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 flipH="1">
            <a:off x="1627872" y="6213002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1980841" y="6211352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444478" y="6197324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 flipH="1">
            <a:off x="1259978" y="6480823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 flipH="1">
            <a:off x="430826" y="6490336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 flipH="1">
            <a:off x="6003320" y="1451375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 flipH="1">
            <a:off x="6494586" y="1445483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6985852" y="1475563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 flipH="1">
            <a:off x="6930166" y="1789449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6003320" y="1817814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6512172" y="1802132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 flipH="1">
            <a:off x="5947634" y="2126515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 flipH="1">
            <a:off x="6497517" y="2114347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 flipH="1">
            <a:off x="6504845" y="2413879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0" name="TextBox 49"/>
          <p:cNvSpPr txBox="1"/>
          <p:nvPr/>
        </p:nvSpPr>
        <p:spPr>
          <a:xfrm flipH="1">
            <a:off x="6930166" y="2416864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 flipH="1">
            <a:off x="5957891" y="2437695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 flipH="1">
            <a:off x="6974128" y="2126515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 flipH="1">
            <a:off x="6059006" y="4328492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40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 flipH="1">
            <a:off x="7657308" y="5629500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55" name="TextBox 54"/>
          <p:cNvSpPr txBox="1"/>
          <p:nvPr/>
        </p:nvSpPr>
        <p:spPr>
          <a:xfrm flipH="1">
            <a:off x="8039261" y="5618003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8525057" y="5596449"/>
            <a:ext cx="4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4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2" y="870439"/>
            <a:ext cx="3697556" cy="263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54" y="230832"/>
            <a:ext cx="3675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eorgia" panose="02040502050405020303" pitchFamily="18" charset="0"/>
              </a:rPr>
              <a:t>Further challenge</a:t>
            </a:r>
            <a:r>
              <a:rPr lang="en-GB" sz="2400" dirty="0" smtClean="0">
                <a:latin typeface="Georgia" panose="02040502050405020303" pitchFamily="18" charset="0"/>
              </a:rPr>
              <a:t>:</a:t>
            </a:r>
            <a:endParaRPr lang="en-GB" sz="2400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7" y="4122838"/>
            <a:ext cx="3686908" cy="229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297" y="319483"/>
            <a:ext cx="3429733" cy="3186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54" y="949429"/>
            <a:ext cx="4106008" cy="2311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43" y="4122838"/>
            <a:ext cx="4064611" cy="254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217" y="238897"/>
            <a:ext cx="3834546" cy="33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2762" y="773723"/>
            <a:ext cx="657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Georgia" panose="02040502050405020303" pitchFamily="18" charset="0"/>
              </a:rPr>
              <a:t>Multiply by a single digit</a:t>
            </a:r>
            <a:endParaRPr lang="en-GB" sz="36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3870" y="1934308"/>
            <a:ext cx="76668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Georgia" panose="02040502050405020303" pitchFamily="18" charset="0"/>
              </a:rPr>
              <a:t>Use images to represent multiplication</a:t>
            </a:r>
          </a:p>
          <a:p>
            <a:r>
              <a:rPr lang="en-GB" sz="2800" dirty="0" smtClean="0">
                <a:latin typeface="Georgia" panose="02040502050405020303" pitchFamily="18" charset="0"/>
              </a:rPr>
              <a:t>Make equal groups</a:t>
            </a:r>
          </a:p>
          <a:p>
            <a:r>
              <a:rPr lang="en-GB" sz="2800" dirty="0" smtClean="0">
                <a:latin typeface="Georgia" panose="02040502050405020303" pitchFamily="18" charset="0"/>
              </a:rPr>
              <a:t>Use arrays to solve multiplication problems</a:t>
            </a:r>
          </a:p>
          <a:p>
            <a:r>
              <a:rPr lang="en-GB" sz="2800" dirty="0" smtClean="0">
                <a:latin typeface="Georgia" panose="02040502050405020303" pitchFamily="18" charset="0"/>
              </a:rPr>
              <a:t>Use times tables knowledge to solve multiplication problems</a:t>
            </a:r>
          </a:p>
          <a:p>
            <a:endParaRPr lang="en-GB" dirty="0" smtClean="0">
              <a:latin typeface="Georgia" panose="02040502050405020303" pitchFamily="18" charset="0"/>
            </a:endParaRPr>
          </a:p>
          <a:p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45"/>
    </mc:Choice>
    <mc:Fallback>
      <p:transition spd="slow" advTm="4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550" y="334776"/>
            <a:ext cx="749747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  How many cookies?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   How many pencils?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  Here is an array.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 How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many groups of 3 are there?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98" y="1008083"/>
            <a:ext cx="2193123" cy="8423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480" y="1021871"/>
            <a:ext cx="2193123" cy="8423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21" y="1022642"/>
            <a:ext cx="2193123" cy="84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23" y="1103777"/>
            <a:ext cx="833029" cy="650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88" y="1117565"/>
            <a:ext cx="833029" cy="650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88" y="1098367"/>
            <a:ext cx="833029" cy="6509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34603" y="4036167"/>
            <a:ext cx="784867" cy="1157732"/>
            <a:chOff x="1997752" y="4441371"/>
            <a:chExt cx="784867" cy="1157732"/>
          </a:xfrm>
        </p:grpSpPr>
        <p:sp>
          <p:nvSpPr>
            <p:cNvPr id="6" name="Oval 5"/>
            <p:cNvSpPr/>
            <p:nvPr/>
          </p:nvSpPr>
          <p:spPr>
            <a:xfrm>
              <a:off x="1997752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1997752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1997752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422619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2422619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2422619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84337" y="4029286"/>
            <a:ext cx="784867" cy="1157732"/>
            <a:chOff x="1997752" y="4441371"/>
            <a:chExt cx="784867" cy="1157732"/>
          </a:xfrm>
        </p:grpSpPr>
        <p:sp>
          <p:nvSpPr>
            <p:cNvPr id="38" name="Oval 37"/>
            <p:cNvSpPr/>
            <p:nvPr/>
          </p:nvSpPr>
          <p:spPr>
            <a:xfrm>
              <a:off x="1997752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1997752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1997752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2422619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2422619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2422619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87" y="2445758"/>
            <a:ext cx="1181623" cy="128354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79" y="2445758"/>
            <a:ext cx="1181623" cy="12835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71" y="2445758"/>
            <a:ext cx="1181623" cy="12835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63" y="2445758"/>
            <a:ext cx="1181623" cy="12835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55" y="2445758"/>
            <a:ext cx="1181623" cy="12835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48" y="2445758"/>
            <a:ext cx="1181623" cy="12835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0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52"/>
    </mc:Choice>
    <mc:Fallback>
      <p:transition spd="slow" advTm="2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550" y="334776"/>
            <a:ext cx="749747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  How many cookies?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   How many pencils?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  Here is an array.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 How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many groups of 3 are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498" y="1008083"/>
            <a:ext cx="2193123" cy="8423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480" y="1021871"/>
            <a:ext cx="2193123" cy="8423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21" y="1022642"/>
            <a:ext cx="2193123" cy="84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23" y="1103777"/>
            <a:ext cx="833029" cy="650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88" y="1117565"/>
            <a:ext cx="833029" cy="650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88" y="1098367"/>
            <a:ext cx="833029" cy="650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87" y="2445758"/>
            <a:ext cx="1181623" cy="12835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79" y="2445758"/>
            <a:ext cx="1181623" cy="12835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71" y="2445758"/>
            <a:ext cx="1181623" cy="12835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63" y="2445758"/>
            <a:ext cx="1181623" cy="12835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55" y="2445758"/>
            <a:ext cx="1181623" cy="12835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34603" y="4036167"/>
            <a:ext cx="784867" cy="1157732"/>
            <a:chOff x="1997752" y="4441371"/>
            <a:chExt cx="784867" cy="1157732"/>
          </a:xfrm>
        </p:grpSpPr>
        <p:sp>
          <p:nvSpPr>
            <p:cNvPr id="6" name="Oval 5"/>
            <p:cNvSpPr/>
            <p:nvPr/>
          </p:nvSpPr>
          <p:spPr>
            <a:xfrm>
              <a:off x="1997752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1997752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1997752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422619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2422619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2422619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84337" y="4029286"/>
            <a:ext cx="784867" cy="1157732"/>
            <a:chOff x="1997752" y="4441371"/>
            <a:chExt cx="784867" cy="1157732"/>
          </a:xfrm>
        </p:grpSpPr>
        <p:sp>
          <p:nvSpPr>
            <p:cNvPr id="38" name="Oval 37"/>
            <p:cNvSpPr/>
            <p:nvPr/>
          </p:nvSpPr>
          <p:spPr>
            <a:xfrm>
              <a:off x="1997752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1997752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1997752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2422619" y="444137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2422619" y="484298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2422619" y="523910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350012" y="345218"/>
            <a:ext cx="1053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35995" y="2059663"/>
            <a:ext cx="1053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38686" y="5350605"/>
            <a:ext cx="1053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48" y="2445758"/>
            <a:ext cx="1181623" cy="128354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95593" y="3960317"/>
            <a:ext cx="432000" cy="130116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4434129" y="3967198"/>
            <a:ext cx="432000" cy="130116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4875075" y="3969469"/>
            <a:ext cx="432000" cy="130116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5294755" y="3969469"/>
            <a:ext cx="432000" cy="130116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02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25"/>
    </mc:Choice>
    <mc:Fallback>
      <p:transition spd="slow" advTm="5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9" grpId="0" animBg="1"/>
      <p:bldP spid="35" grpId="0" animBg="1"/>
      <p:bldP spid="36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8674" y="587857"/>
            <a:ext cx="7100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What do you see?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85443" y="4516235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GB" sz="3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</a:t>
                </a:r>
                <a:endParaRPr lang="en-GB" sz="3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443" y="4516235"/>
                <a:ext cx="260840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24477" y="3741205"/>
                <a:ext cx="668711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3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+</m:t>
                    </m:r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GB" sz="3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+          +           </m:t>
                    </m:r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</a:t>
                </a:r>
                <a:endParaRPr lang="en-GB" sz="3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477" y="3741205"/>
                <a:ext cx="668711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1085288" y="376700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275620" y="454091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070696" y="454091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423593" y="376700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43308" y="376700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261939" y="374769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03773" y="454091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7194864" y="3760186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2464543" y="452161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97171" y="374769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31483" y="374769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32127" y="452161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3216" y="374087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9952" y="452161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1486" y="2994196"/>
            <a:ext cx="5523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51408" y="289869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57185" y="2894312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6" y="1213767"/>
            <a:ext cx="1220231" cy="14842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30" y="1195241"/>
            <a:ext cx="1220231" cy="1484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49" y="1178847"/>
            <a:ext cx="1220231" cy="14842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86" y="1172440"/>
            <a:ext cx="1220231" cy="14842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17" y="1146640"/>
            <a:ext cx="1220231" cy="148428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614822" y="374769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851220" y="3747698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/>
          <p:cNvSpPr txBox="1"/>
          <p:nvPr/>
        </p:nvSpPr>
        <p:spPr>
          <a:xfrm>
            <a:off x="4791473" y="372839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39395" y="372839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085443" y="5256300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GB" sz="3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</a:t>
                </a:r>
                <a:endParaRPr lang="en-GB" sz="32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443" y="5256300"/>
                <a:ext cx="26084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2275620" y="528098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1070696" y="528098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3503773" y="528098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2464543" y="526167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32127" y="526167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40076" y="526167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779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65"/>
    </mc:Choice>
    <mc:Fallback>
      <p:transition spd="slow" advTm="11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43" grpId="0"/>
      <p:bldP spid="44" grpId="0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8674" y="587857"/>
            <a:ext cx="7100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see?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41857" y="3845791"/>
                <a:ext cx="7100479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 groups of 4 spots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32</a:t>
                </a: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32</a:t>
                </a: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32</a:t>
                </a: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57" y="3845791"/>
                <a:ext cx="7100479" cy="2062103"/>
              </a:xfrm>
              <a:prstGeom prst="rect">
                <a:avLst/>
              </a:prstGeom>
              <a:blipFill>
                <a:blip r:embed="rId6"/>
                <a:stretch>
                  <a:fillRect l="-2232" t="-3846" b="-9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37" y="1348599"/>
            <a:ext cx="1340372" cy="12479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75" y="1348599"/>
            <a:ext cx="1340372" cy="12479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13" y="1348599"/>
            <a:ext cx="1340372" cy="12479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51" y="1348599"/>
            <a:ext cx="1340372" cy="12479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83" y="2297834"/>
            <a:ext cx="1340372" cy="12479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21" y="2297834"/>
            <a:ext cx="1340372" cy="12479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59" y="2297834"/>
            <a:ext cx="1340372" cy="12479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97" y="2297834"/>
            <a:ext cx="1340372" cy="12479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59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38"/>
    </mc:Choice>
    <mc:Fallback>
      <p:transition spd="slow" advTm="96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7659" y="418855"/>
            <a:ext cx="7100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Which number story matches the picture?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2158" y="3940567"/>
            <a:ext cx="309018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prstClr val="black"/>
                </a:solidFill>
              </a:rPr>
              <a:t>Whitney plants 2 pots of flowers with 3 flowers in each pot.</a:t>
            </a:r>
          </a:p>
          <a:p>
            <a:pPr lvl="0" algn="ctr">
              <a:defRPr/>
            </a:pPr>
            <a:r>
              <a:rPr lang="en-GB" sz="2400" dirty="0">
                <a:solidFill>
                  <a:prstClr val="black"/>
                </a:solidFill>
              </a:rPr>
              <a:t>She plants 6 flowers altogether.</a:t>
            </a:r>
          </a:p>
          <a:p>
            <a:pPr lvl="0" algn="ctr">
              <a:defRPr/>
            </a:pP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38970" y="3940567"/>
            <a:ext cx="309018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prstClr val="black"/>
                </a:solidFill>
              </a:rPr>
              <a:t>Whitney plants 3 pots of flowers with 2 flowers in each pot.</a:t>
            </a:r>
          </a:p>
          <a:p>
            <a:pPr lvl="0" algn="ctr">
              <a:defRPr/>
            </a:pPr>
            <a:r>
              <a:rPr lang="en-GB" sz="2400" dirty="0">
                <a:solidFill>
                  <a:prstClr val="black"/>
                </a:solidFill>
              </a:rPr>
              <a:t>She plants 6 flowers altogether.</a:t>
            </a:r>
          </a:p>
          <a:p>
            <a:pPr lvl="0" algn="ctr">
              <a:defRPr/>
            </a:pP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8674" y="3940567"/>
            <a:ext cx="3364503" cy="197981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4701809" y="3940567"/>
            <a:ext cx="3364503" cy="197981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Group 50"/>
          <p:cNvGrpSpPr/>
          <p:nvPr/>
        </p:nvGrpSpPr>
        <p:grpSpPr>
          <a:xfrm>
            <a:off x="2811724" y="917963"/>
            <a:ext cx="4200923" cy="1979812"/>
            <a:chOff x="2811724" y="917963"/>
            <a:chExt cx="4200923" cy="197981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199" y="917963"/>
              <a:ext cx="1605448" cy="197981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724" y="1257176"/>
              <a:ext cx="1140722" cy="130138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768" y="1364158"/>
              <a:ext cx="1140722" cy="1301387"/>
            </a:xfrm>
            <a:prstGeom prst="rect">
              <a:avLst/>
            </a:prstGeom>
          </p:spPr>
        </p:pic>
        <p:sp>
          <p:nvSpPr>
            <p:cNvPr id="41" name="Trapezoid 40"/>
            <p:cNvSpPr/>
            <p:nvPr/>
          </p:nvSpPr>
          <p:spPr>
            <a:xfrm rot="10800000">
              <a:off x="3133768" y="2163767"/>
              <a:ext cx="718457" cy="65314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402" y="1257176"/>
              <a:ext cx="1140722" cy="130138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096" y="1324302"/>
              <a:ext cx="1140722" cy="1301387"/>
            </a:xfrm>
            <a:prstGeom prst="rect">
              <a:avLst/>
            </a:prstGeom>
          </p:spPr>
        </p:pic>
        <p:sp>
          <p:nvSpPr>
            <p:cNvPr id="44" name="Trapezoid 43"/>
            <p:cNvSpPr/>
            <p:nvPr/>
          </p:nvSpPr>
          <p:spPr>
            <a:xfrm rot="10800000">
              <a:off x="3968446" y="2163767"/>
              <a:ext cx="718457" cy="65314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54" y="1257176"/>
              <a:ext cx="1140722" cy="130138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998" y="1364158"/>
              <a:ext cx="1140722" cy="1301387"/>
            </a:xfrm>
            <a:prstGeom prst="rect">
              <a:avLst/>
            </a:prstGeom>
          </p:spPr>
        </p:pic>
        <p:sp>
          <p:nvSpPr>
            <p:cNvPr id="47" name="Trapezoid 46"/>
            <p:cNvSpPr/>
            <p:nvPr/>
          </p:nvSpPr>
          <p:spPr>
            <a:xfrm rot="10800000">
              <a:off x="4776998" y="2163767"/>
              <a:ext cx="718457" cy="65314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91138" y="1600937"/>
            <a:ext cx="3609737" cy="1979812"/>
            <a:chOff x="-583410" y="1703287"/>
            <a:chExt cx="3609737" cy="197981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52" y="2004790"/>
              <a:ext cx="1140722" cy="130138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79" y="1703287"/>
              <a:ext cx="1605448" cy="197981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51" y="1839645"/>
              <a:ext cx="1140722" cy="130138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410" y="1907869"/>
              <a:ext cx="1140722" cy="130138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918" y="2042500"/>
              <a:ext cx="1140722" cy="130138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8255" y="2239021"/>
              <a:ext cx="1140722" cy="1301387"/>
            </a:xfrm>
            <a:prstGeom prst="rect">
              <a:avLst/>
            </a:prstGeom>
          </p:spPr>
        </p:pic>
        <p:sp>
          <p:nvSpPr>
            <p:cNvPr id="59" name="Trapezoid 58"/>
            <p:cNvSpPr/>
            <p:nvPr/>
          </p:nvSpPr>
          <p:spPr>
            <a:xfrm rot="10800000">
              <a:off x="-219255" y="2950690"/>
              <a:ext cx="718457" cy="65314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78" y="2149482"/>
              <a:ext cx="1140722" cy="1301387"/>
            </a:xfrm>
            <a:prstGeom prst="rect">
              <a:avLst/>
            </a:prstGeom>
          </p:spPr>
        </p:pic>
        <p:sp>
          <p:nvSpPr>
            <p:cNvPr id="62" name="Trapezoid 61"/>
            <p:cNvSpPr/>
            <p:nvPr/>
          </p:nvSpPr>
          <p:spPr>
            <a:xfrm rot="10800000">
              <a:off x="790678" y="2949091"/>
              <a:ext cx="718457" cy="65314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075352" y="1144418"/>
                <a:ext cx="52868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/>
                  <a:t>2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dirty="0"/>
                  <a:t> 3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600" dirty="0"/>
                  <a:t> 6    or   3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dirty="0"/>
                  <a:t> 2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600" dirty="0"/>
                  <a:t> 6</a:t>
                </a: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352" y="1144418"/>
                <a:ext cx="5286861" cy="646331"/>
              </a:xfrm>
              <a:prstGeom prst="rect">
                <a:avLst/>
              </a:prstGeom>
              <a:blipFill>
                <a:blip r:embed="rId9"/>
                <a:stretch>
                  <a:fillRect l="-3456"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55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84"/>
    </mc:Choice>
    <mc:Fallback>
      <p:transition spd="slow" advTm="10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13976 0.104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  <p:bldP spid="37" grpId="0" animBg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7659" y="418855"/>
            <a:ext cx="7100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number story matches the picture?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7483" y="4266443"/>
            <a:ext cx="342569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prstClr val="black"/>
                </a:solidFill>
              </a:rPr>
              <a:t>There are 3 boats. </a:t>
            </a:r>
          </a:p>
          <a:p>
            <a:pPr lvl="0" algn="ctr">
              <a:defRPr/>
            </a:pPr>
            <a:r>
              <a:rPr lang="en-GB" sz="2400" dirty="0">
                <a:solidFill>
                  <a:prstClr val="black"/>
                </a:solidFill>
              </a:rPr>
              <a:t>Each boat has 4 children.</a:t>
            </a:r>
          </a:p>
          <a:p>
            <a:pPr lvl="0" algn="ctr">
              <a:defRPr/>
            </a:pPr>
            <a:r>
              <a:rPr lang="en-GB" sz="2400" dirty="0">
                <a:solidFill>
                  <a:prstClr val="black"/>
                </a:solidFill>
              </a:rPr>
              <a:t>There are 12 children altogether.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4295" y="4293212"/>
            <a:ext cx="347953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There are 4 boats.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Each boat has 3 children.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12 children altogether.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8674" y="4201827"/>
            <a:ext cx="3364503" cy="173651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701809" y="4201827"/>
            <a:ext cx="3364503" cy="173651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27163" y="910856"/>
                <a:ext cx="5549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60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12    or   4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GB" sz="360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12</a:t>
                </a: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163" y="910856"/>
                <a:ext cx="5549291" cy="646331"/>
              </a:xfrm>
              <a:prstGeom prst="rect">
                <a:avLst/>
              </a:prstGeom>
              <a:blipFill>
                <a:blip r:embed="rId6"/>
                <a:stretch>
                  <a:fillRect l="-3297"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2380716" y="781483"/>
            <a:ext cx="3624921" cy="2271681"/>
            <a:chOff x="-610727" y="779906"/>
            <a:chExt cx="3624921" cy="227168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0727" y="1760906"/>
              <a:ext cx="1572885" cy="126083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65" y="779906"/>
              <a:ext cx="1572885" cy="126083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309" y="837164"/>
              <a:ext cx="1572885" cy="126083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1" y="1790749"/>
              <a:ext cx="1572885" cy="126083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38040" y="1635561"/>
            <a:ext cx="3145770" cy="2303684"/>
            <a:chOff x="-434994" y="799279"/>
            <a:chExt cx="3145770" cy="230368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32" y="799279"/>
              <a:ext cx="1572885" cy="126083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891" y="1790967"/>
              <a:ext cx="1572885" cy="126083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994" y="1842125"/>
              <a:ext cx="1572885" cy="1260838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9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55"/>
    </mc:Choice>
    <mc:Fallback>
      <p:transition spd="slow" advTm="8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0.23871 0.1231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963251" y="643219"/>
                <a:ext cx="710047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51" y="643219"/>
                <a:ext cx="7100479" cy="1077218"/>
              </a:xfrm>
              <a:prstGeom prst="rect">
                <a:avLst/>
              </a:prstGeom>
              <a:blipFill>
                <a:blip r:embed="rId5"/>
                <a:stretch>
                  <a:fillRect l="-2146" t="-6818"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>
          <a:xfrm rot="5400000">
            <a:off x="2015091" y="125735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rot="5400000">
            <a:off x="1613476" y="125735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rot="5400000">
            <a:off x="1217359" y="125735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2037174" y="229070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rot="5400000">
            <a:off x="1635559" y="229070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rot="5400000">
            <a:off x="1239442" y="229070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rot="5400000">
            <a:off x="2036468" y="270164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rot="5400000">
            <a:off x="1634853" y="270164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rot="5400000">
            <a:off x="1238736" y="270164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32853" y="2144610"/>
                <a:ext cx="710047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53" y="2144610"/>
                <a:ext cx="7100479" cy="1569660"/>
              </a:xfrm>
              <a:prstGeom prst="rect">
                <a:avLst/>
              </a:prstGeom>
              <a:blipFill>
                <a:blip r:embed="rId6"/>
                <a:stretch>
                  <a:fillRect l="-2146" t="-4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 rot="5400000">
            <a:off x="2050621" y="39022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rot="5400000">
            <a:off x="1649006" y="39022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rot="5400000">
            <a:off x="1252889" y="39022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rot="5400000">
            <a:off x="2049915" y="43131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1648300" y="43131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rot="5400000">
            <a:off x="1252183" y="43131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rot="5400000">
            <a:off x="2048451" y="472216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rot="5400000">
            <a:off x="1646836" y="472216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rot="5400000">
            <a:off x="1250719" y="472216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963252" y="4132138"/>
                <a:ext cx="710047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12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3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12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52" y="4132138"/>
                <a:ext cx="7100479" cy="1569660"/>
              </a:xfrm>
              <a:prstGeom prst="rect">
                <a:avLst/>
              </a:prstGeom>
              <a:blipFill>
                <a:blip r:embed="rId7"/>
                <a:stretch>
                  <a:fillRect l="-2146" t="-4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/>
          <p:cNvCxnSpPr/>
          <p:nvPr/>
        </p:nvCxnSpPr>
        <p:spPr>
          <a:xfrm flipV="1">
            <a:off x="5405853" y="1505554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Arc 53"/>
          <p:cNvSpPr/>
          <p:nvPr/>
        </p:nvSpPr>
        <p:spPr>
          <a:xfrm flipH="1">
            <a:off x="5440925" y="1032532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68173" y="1505554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76626" y="1512003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5410981" y="3068050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Arc 62"/>
          <p:cNvSpPr/>
          <p:nvPr/>
        </p:nvSpPr>
        <p:spPr>
          <a:xfrm flipH="1">
            <a:off x="5446053" y="2595028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73301" y="306805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81754" y="3074499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rc 65"/>
          <p:cNvSpPr/>
          <p:nvPr/>
        </p:nvSpPr>
        <p:spPr>
          <a:xfrm flipH="1">
            <a:off x="6077791" y="2595996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13492" y="307546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5340178" y="4910519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Arc 68"/>
          <p:cNvSpPr/>
          <p:nvPr/>
        </p:nvSpPr>
        <p:spPr>
          <a:xfrm flipH="1">
            <a:off x="5375250" y="4437497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02498" y="4910519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10951" y="4916968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rc 71"/>
          <p:cNvSpPr/>
          <p:nvPr/>
        </p:nvSpPr>
        <p:spPr>
          <a:xfrm flipH="1">
            <a:off x="6006988" y="443846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42689" y="491793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rc 73"/>
          <p:cNvSpPr/>
          <p:nvPr/>
        </p:nvSpPr>
        <p:spPr>
          <a:xfrm flipH="1">
            <a:off x="6634046" y="4428159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069746" y="4907630"/>
            <a:ext cx="51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413577" y="510800"/>
            <a:ext cx="659577" cy="461665"/>
            <a:chOff x="5413577" y="510800"/>
            <a:chExt cx="659577" cy="461665"/>
          </a:xfrm>
        </p:grpSpPr>
        <p:sp>
          <p:nvSpPr>
            <p:cNvPr id="78" name="Rectangle 77"/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404767" y="2090318"/>
            <a:ext cx="659577" cy="461665"/>
            <a:chOff x="5413577" y="510800"/>
            <a:chExt cx="659577" cy="461665"/>
          </a:xfrm>
        </p:grpSpPr>
        <p:sp>
          <p:nvSpPr>
            <p:cNvPr id="82" name="Rectangle 81"/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036996" y="2090130"/>
            <a:ext cx="659577" cy="461665"/>
            <a:chOff x="5413577" y="510800"/>
            <a:chExt cx="659577" cy="461665"/>
          </a:xfrm>
        </p:grpSpPr>
        <p:sp>
          <p:nvSpPr>
            <p:cNvPr id="85" name="Rectangle 84"/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377873" y="3879158"/>
            <a:ext cx="659577" cy="461665"/>
            <a:chOff x="5413577" y="510800"/>
            <a:chExt cx="659577" cy="461665"/>
          </a:xfrm>
        </p:grpSpPr>
        <p:sp>
          <p:nvSpPr>
            <p:cNvPr id="88" name="Rectangle 87"/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023115" y="3879158"/>
            <a:ext cx="659577" cy="461665"/>
            <a:chOff x="5413577" y="510800"/>
            <a:chExt cx="659577" cy="461665"/>
          </a:xfrm>
        </p:grpSpPr>
        <p:sp>
          <p:nvSpPr>
            <p:cNvPr id="91" name="Rectangle 90"/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668811" y="3879157"/>
            <a:ext cx="659577" cy="461665"/>
            <a:chOff x="5413577" y="510800"/>
            <a:chExt cx="659577" cy="461665"/>
          </a:xfrm>
        </p:grpSpPr>
        <p:sp>
          <p:nvSpPr>
            <p:cNvPr id="94" name="Rectangle 93"/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 rot="5400000">
            <a:off x="2416705" y="125735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rot="5400000">
            <a:off x="2438789" y="229070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rot="5400000">
            <a:off x="2438083" y="269923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rot="5400000">
            <a:off x="2463322" y="39022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rot="5400000">
            <a:off x="2460690" y="43131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rot="5400000">
            <a:off x="2458371" y="472216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05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99"/>
    </mc:Choice>
    <mc:Fallback>
      <p:transition spd="slow" advTm="10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54" grpId="0" animBg="1"/>
      <p:bldP spid="55" grpId="0"/>
      <p:bldP spid="56" grpId="0"/>
      <p:bldP spid="63" grpId="0" animBg="1"/>
      <p:bldP spid="64" grpId="0"/>
      <p:bldP spid="65" grpId="0"/>
      <p:bldP spid="66" grpId="0" animBg="1"/>
      <p:bldP spid="67" grpId="0"/>
      <p:bldP spid="69" grpId="0" animBg="1"/>
      <p:bldP spid="70" grpId="0"/>
      <p:bldP spid="71" grpId="0"/>
      <p:bldP spid="72" grpId="0" animBg="1"/>
      <p:bldP spid="73" grpId="0"/>
      <p:bldP spid="74" grpId="0" animBg="1"/>
      <p:bldP spid="75" grpId="0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2.1|1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8.8|16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29.8|21.5|2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22.8|2.1|37|2.3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2|1.8|34.7|1.9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2|1.3|0.8|8.9|9.4|21.1|3.6|2.2|6.3|0.7|2.8|6.6|16.1|1.3|1.5|1.8|1.3|0.6|0.5"/>
</p:tagLst>
</file>

<file path=ppt/theme/theme1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A785AD-F695-471F-81F0-393C6E12E8B9}"/>
</file>

<file path=customXml/itemProps2.xml><?xml version="1.0" encoding="utf-8"?>
<ds:datastoreItem xmlns:ds="http://schemas.openxmlformats.org/officeDocument/2006/customXml" ds:itemID="{11727757-3061-47D3-99FD-9493F136DC4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22d4c35-b548-4432-90ae-af4376e1c4b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9784</TotalTime>
  <Words>391</Words>
  <Application>Microsoft Office PowerPoint</Application>
  <PresentationFormat>On-screen Show (4:3)</PresentationFormat>
  <Paragraphs>152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Cambria Math</vt:lpstr>
      <vt:lpstr>Comic Sans MS</vt:lpstr>
      <vt:lpstr>Georgia</vt:lpstr>
      <vt:lpstr>KG Primary Penmanship</vt:lpstr>
      <vt:lpstr>Get ready questions</vt:lpstr>
      <vt:lpstr>Let's learn slides</vt:lpstr>
      <vt:lpstr>Your turn</vt:lpstr>
      <vt:lpstr>Your turn activity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Thomas Angharad</cp:lastModifiedBy>
  <cp:revision>227</cp:revision>
  <dcterms:created xsi:type="dcterms:W3CDTF">2019-07-05T11:02:13Z</dcterms:created>
  <dcterms:modified xsi:type="dcterms:W3CDTF">2021-01-29T08:40:37Z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