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5.xml" ContentType="application/vnd.openxmlformats-officedocument.presentationml.tags+xml"/>
  <Override PartName="/docProps/core.xml" ContentType="application/vnd.openxmlformats-package.core-properties+xml"/>
  <Override PartName="/ppt/tags/tag1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5"/>
  </p:notesMasterIdLst>
  <p:sldIdLst>
    <p:sldId id="277" r:id="rId2"/>
    <p:sldId id="288" r:id="rId3"/>
    <p:sldId id="298" r:id="rId4"/>
    <p:sldId id="276" r:id="rId5"/>
    <p:sldId id="289" r:id="rId6"/>
    <p:sldId id="290" r:id="rId7"/>
    <p:sldId id="291" r:id="rId8"/>
    <p:sldId id="293" r:id="rId9"/>
    <p:sldId id="294" r:id="rId10"/>
    <p:sldId id="295" r:id="rId11"/>
    <p:sldId id="296" r:id="rId12"/>
    <p:sldId id="297" r:id="rId13"/>
    <p:sldId id="29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70" d="100"/>
          <a:sy n="70" d="100"/>
        </p:scale>
        <p:origin x="53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38CA0-AC1B-4488-ADD7-6373B7CC47E8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D4715-269B-4872-9E79-063E7C611C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588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294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75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927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785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9181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039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396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87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06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482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938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81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15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480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39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46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E599B-2B56-40E2-A55A-6F23565579C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73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openxmlformats.org/officeDocument/2006/relationships/image" Target="../media/image28.png"/><Relationship Id="rId4" Type="http://schemas.openxmlformats.org/officeDocument/2006/relationships/image" Target="../media/image21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4.m4a"/><Relationship Id="rId7" Type="http://schemas.openxmlformats.org/officeDocument/2006/relationships/image" Target="../media/image6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media5.m4a"/><Relationship Id="rId7" Type="http://schemas.openxmlformats.org/officeDocument/2006/relationships/image" Target="../media/image17.pn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1500" dirty="0" smtClean="0"/>
              <a:t>Maths</a:t>
            </a:r>
            <a:endParaRPr lang="en-GB" sz="11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Monday 1</a:t>
            </a:r>
            <a:r>
              <a:rPr lang="en-GB" sz="4000" baseline="30000" dirty="0" smtClean="0"/>
              <a:t>st</a:t>
            </a:r>
            <a:r>
              <a:rPr lang="en-GB" sz="4000" dirty="0" smtClean="0"/>
              <a:t> February </a:t>
            </a:r>
            <a:r>
              <a:rPr lang="en-GB" sz="4000" dirty="0" smtClean="0"/>
              <a:t>2021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2641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1714500" y="395510"/>
            <a:ext cx="10191750" cy="128089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dirty="0" smtClean="0"/>
              <a:t>When the numerator is the same, the greater the denominator, the smaller the fraction.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456" y="1671638"/>
            <a:ext cx="2173637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3456" y="3287429"/>
            <a:ext cx="2173637" cy="12584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3267" y="4866241"/>
            <a:ext cx="2173637" cy="11151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8531" y="3357089"/>
            <a:ext cx="1600200" cy="1162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8531" y="1721644"/>
            <a:ext cx="1600200" cy="11620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96136" y="4866241"/>
            <a:ext cx="5147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Order the fractions from smallest to greatest.</a:t>
            </a:r>
            <a:endParaRPr lang="en-GB" dirty="0"/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41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819"/>
    </mc:Choice>
    <mc:Fallback>
      <p:transition spd="slow" advTm="288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379" y="1500187"/>
            <a:ext cx="4150776" cy="495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8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1714500" y="395510"/>
            <a:ext cx="10191750" cy="128089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dirty="0" smtClean="0"/>
              <a:t>ANSWERS: When the numerator is the same, the greater the denominator, the smaller the fraction.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456" y="1671638"/>
            <a:ext cx="2173637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456" y="3287429"/>
            <a:ext cx="2173637" cy="12584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3267" y="4866241"/>
            <a:ext cx="2173637" cy="11151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8531" y="3357089"/>
            <a:ext cx="1600200" cy="1162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8531" y="1721644"/>
            <a:ext cx="1600200" cy="11620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96136" y="4866241"/>
            <a:ext cx="5147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Order the fractions from smallest to greatest.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4762" y="1659494"/>
            <a:ext cx="295275" cy="571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9162" y="2302669"/>
            <a:ext cx="295275" cy="571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7736" y="1630919"/>
            <a:ext cx="238125" cy="590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3336" y="2349834"/>
            <a:ext cx="238125" cy="5905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7736" y="3194560"/>
            <a:ext cx="276225" cy="666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5236" y="3861310"/>
            <a:ext cx="276225" cy="6667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4285" y="3303624"/>
            <a:ext cx="238125" cy="6191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86785" y="3880662"/>
            <a:ext cx="238125" cy="6191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37" y="5418328"/>
            <a:ext cx="404088" cy="10968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09793" y="5423825"/>
            <a:ext cx="370267" cy="10913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95307" y="5431991"/>
            <a:ext cx="447675" cy="109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59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819"/>
    </mc:Choice>
    <mc:Fallback>
      <p:transition spd="slow" advTm="2881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ANSWERS: Challenge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4" y="1541131"/>
            <a:ext cx="4150776" cy="4953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138" t="70205" r="7587"/>
          <a:stretch/>
        </p:blipFill>
        <p:spPr>
          <a:xfrm>
            <a:off x="8254829" y="3295457"/>
            <a:ext cx="3113999" cy="31977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53834" y="1541131"/>
            <a:ext cx="4915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DISAGREE</a:t>
            </a: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The two wholes are not equal.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He could have compared using numerators or converted to a common denominator.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80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 Question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3796" y="1536155"/>
            <a:ext cx="7369942" cy="4985977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64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241"/>
    </mc:Choice>
    <mc:Fallback>
      <p:transition spd="slow" advTm="42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273" y="279425"/>
            <a:ext cx="4936459" cy="109061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863655" y="5239791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403655" y="5239791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3943655" y="5239791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482031" y="5239791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983931" y="5239791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527427" y="5239791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6065096" y="5239791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613022" y="5239791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7153022" y="5239791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7693022" y="5239791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8231398" y="5239791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8771398" y="5239791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9300386" y="5239791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9829374" y="5239791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10347350" y="5239791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2863655" y="2949887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3403655" y="2949887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3943655" y="2949887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4482031" y="2949887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4983931" y="2949887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5527427" y="2949887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6065096" y="2949887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6613022" y="2949887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7153022" y="2949887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7693022" y="2949887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8231398" y="2949887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8771398" y="2949887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9300386" y="2949887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9829374" y="2949887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10347350" y="2949887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862438" y="1778766"/>
            <a:ext cx="162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4453022" y="1770516"/>
            <a:ext cx="162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6065503" y="1778766"/>
            <a:ext cx="162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7681898" y="1778766"/>
            <a:ext cx="162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9301871" y="1770516"/>
            <a:ext cx="162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2825096" y="4094839"/>
            <a:ext cx="270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5533022" y="4094839"/>
            <a:ext cx="270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8240948" y="4103089"/>
            <a:ext cx="270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1" name="Straight Connector 60"/>
          <p:cNvCxnSpPr/>
          <p:nvPr/>
        </p:nvCxnSpPr>
        <p:spPr>
          <a:xfrm>
            <a:off x="10347350" y="1778766"/>
            <a:ext cx="22024" cy="400102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9814399" y="1770516"/>
            <a:ext cx="22024" cy="400102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9316873" y="1778766"/>
            <a:ext cx="22024" cy="400102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374589" y="1778766"/>
            <a:ext cx="22024" cy="400102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927526" y="1778766"/>
            <a:ext cx="22024" cy="400102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460064" y="1778766"/>
            <a:ext cx="22024" cy="400102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956429" y="1778766"/>
            <a:ext cx="22024" cy="400102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528592" y="1770515"/>
            <a:ext cx="22024" cy="400102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042724" y="1778766"/>
            <a:ext cx="22024" cy="400102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614646" y="1778766"/>
            <a:ext cx="22024" cy="400102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146720" y="1778766"/>
            <a:ext cx="22024" cy="400102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7680266" y="1770514"/>
            <a:ext cx="22024" cy="400102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8232902" y="1778766"/>
            <a:ext cx="22024" cy="400102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8765923" y="1765604"/>
            <a:ext cx="22024" cy="400102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2872225" y="1765604"/>
            <a:ext cx="22024" cy="400102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0910650" y="1778766"/>
            <a:ext cx="22024" cy="400102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Audio 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1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294"/>
    </mc:Choice>
    <mc:Fallback>
      <p:transition spd="slow" advTm="602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LO: </a:t>
            </a:r>
            <a:r>
              <a:rPr lang="en-GB" dirty="0" smtClean="0"/>
              <a:t>compare and order fractions less than 1.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u="sng" dirty="0" smtClean="0"/>
              <a:t>Success Criteria</a:t>
            </a:r>
            <a:r>
              <a:rPr lang="en-GB" sz="2800" u="sng" dirty="0" smtClean="0"/>
              <a:t>:</a:t>
            </a:r>
          </a:p>
          <a:p>
            <a:pPr>
              <a:buFontTx/>
              <a:buChar char="-"/>
            </a:pPr>
            <a:r>
              <a:rPr lang="en-GB" sz="2800" dirty="0" smtClean="0"/>
              <a:t>Represent fractions using a bar model.</a:t>
            </a:r>
          </a:p>
          <a:p>
            <a:pPr>
              <a:buFontTx/>
              <a:buChar char="-"/>
            </a:pPr>
            <a:r>
              <a:rPr lang="en-GB" sz="2800" dirty="0" smtClean="0"/>
              <a:t>Recognise equivalent fractions.</a:t>
            </a:r>
          </a:p>
          <a:p>
            <a:pPr>
              <a:buFontTx/>
              <a:buChar char="-"/>
            </a:pPr>
            <a:r>
              <a:rPr lang="en-GB" sz="2800" dirty="0" smtClean="0"/>
              <a:t>Use &lt; and &gt; symbols to compare.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39667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62"/>
    </mc:Choice>
    <mc:Fallback xmlns="">
      <p:transition spd="slow" advTm="1546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3569" y="456247"/>
            <a:ext cx="8374599" cy="1143953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2708168" y="2105910"/>
            <a:ext cx="8640000" cy="2608830"/>
            <a:chOff x="2708168" y="2105910"/>
            <a:chExt cx="8640000" cy="2608830"/>
          </a:xfrm>
        </p:grpSpPr>
        <p:sp>
          <p:nvSpPr>
            <p:cNvPr id="4" name="Rectangle 3"/>
            <p:cNvSpPr/>
            <p:nvPr/>
          </p:nvSpPr>
          <p:spPr>
            <a:xfrm>
              <a:off x="3788168" y="3634740"/>
              <a:ext cx="1080000" cy="108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868168" y="3634740"/>
              <a:ext cx="1080000" cy="108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948168" y="3634740"/>
              <a:ext cx="1080000" cy="108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188168" y="3634740"/>
              <a:ext cx="1080000" cy="108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108168" y="3634740"/>
              <a:ext cx="1080000" cy="108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028168" y="3634740"/>
              <a:ext cx="1080000" cy="108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08168" y="3634740"/>
              <a:ext cx="1080000" cy="108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268168" y="3634740"/>
              <a:ext cx="1080000" cy="108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08168" y="2105910"/>
              <a:ext cx="2160000" cy="108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188168" y="2105910"/>
              <a:ext cx="2160000" cy="108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28168" y="2105910"/>
              <a:ext cx="2160000" cy="108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68168" y="2105910"/>
              <a:ext cx="2160000" cy="108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10322536" y="2105910"/>
            <a:ext cx="0" cy="1080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719643" y="3628245"/>
            <a:ext cx="1080000" cy="108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2680984" y="2105910"/>
            <a:ext cx="2160000" cy="108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864157" y="2105910"/>
            <a:ext cx="2160000" cy="108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028168" y="2112405"/>
            <a:ext cx="2160000" cy="108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799643" y="3628245"/>
            <a:ext cx="1080000" cy="108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7005219" y="3634740"/>
            <a:ext cx="1080000" cy="108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862431" y="3628245"/>
            <a:ext cx="1080000" cy="108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5942431" y="3634740"/>
            <a:ext cx="1080000" cy="108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0431" y="5180395"/>
            <a:ext cx="1524000" cy="1304925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3681669" y="2105910"/>
            <a:ext cx="0" cy="1080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948168" y="2105910"/>
            <a:ext cx="0" cy="1080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08168" y="2105910"/>
            <a:ext cx="0" cy="1080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Audio 3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3942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405"/>
    </mc:Choice>
    <mc:Fallback>
      <p:transition spd="slow" advTm="1164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3569" y="456247"/>
            <a:ext cx="8374599" cy="114395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708168" y="2105910"/>
            <a:ext cx="6480000" cy="2608830"/>
            <a:chOff x="2708168" y="2105910"/>
            <a:chExt cx="6480000" cy="2608830"/>
          </a:xfrm>
        </p:grpSpPr>
        <p:sp>
          <p:nvSpPr>
            <p:cNvPr id="4" name="Rectangle 3"/>
            <p:cNvSpPr/>
            <p:nvPr/>
          </p:nvSpPr>
          <p:spPr>
            <a:xfrm>
              <a:off x="3788168" y="3634740"/>
              <a:ext cx="1080000" cy="108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868168" y="3634740"/>
              <a:ext cx="1080000" cy="108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948168" y="3634740"/>
              <a:ext cx="1080000" cy="108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108168" y="3634740"/>
              <a:ext cx="1080000" cy="108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028168" y="3634740"/>
              <a:ext cx="1080000" cy="108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08168" y="3634740"/>
              <a:ext cx="1080000" cy="108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08168" y="2105910"/>
              <a:ext cx="2160000" cy="108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28168" y="2105910"/>
              <a:ext cx="2160000" cy="108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68168" y="2105910"/>
              <a:ext cx="2160000" cy="108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2686086" y="3634740"/>
            <a:ext cx="1080000" cy="108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2696694" y="2120848"/>
            <a:ext cx="2160000" cy="108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868167" y="2113379"/>
            <a:ext cx="2160000" cy="108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780400" y="3634740"/>
            <a:ext cx="1080000" cy="108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7013854" y="3634740"/>
            <a:ext cx="1080000" cy="108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846086" y="3642209"/>
            <a:ext cx="1080000" cy="108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5911772" y="3642413"/>
            <a:ext cx="1080000" cy="108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0431" y="5180395"/>
            <a:ext cx="1524000" cy="1304925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3681669" y="2105910"/>
            <a:ext cx="0" cy="1080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948168" y="2105910"/>
            <a:ext cx="0" cy="1080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08168" y="2105910"/>
            <a:ext cx="0" cy="1080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4638" y="456247"/>
            <a:ext cx="1907898" cy="12719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2828" y="5147057"/>
            <a:ext cx="295275" cy="6858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4134" y="5799520"/>
            <a:ext cx="295275" cy="6858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4134" y="5156101"/>
            <a:ext cx="247650" cy="65722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6086" y="5799520"/>
            <a:ext cx="247650" cy="657225"/>
          </a:xfrm>
          <a:prstGeom prst="rect">
            <a:avLst/>
          </a:prstGeom>
        </p:spPr>
      </p:pic>
      <p:pic>
        <p:nvPicPr>
          <p:cNvPr id="37" name="Audio 3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886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906"/>
    </mc:Choice>
    <mc:Fallback>
      <p:transition spd="slow" advTm="1029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2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472" y="119683"/>
            <a:ext cx="8374599" cy="11439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74759" y="2599272"/>
            <a:ext cx="1080000" cy="108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954759" y="2599272"/>
            <a:ext cx="1080000" cy="108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034759" y="2599272"/>
            <a:ext cx="1080000" cy="108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194758" y="2587691"/>
            <a:ext cx="1080000" cy="108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114759" y="2599272"/>
            <a:ext cx="1080000" cy="108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794759" y="2599272"/>
            <a:ext cx="1080000" cy="108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794759" y="1388534"/>
            <a:ext cx="3240000" cy="108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0377" y="100910"/>
            <a:ext cx="1955581" cy="118149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359" y="3905431"/>
            <a:ext cx="8374599" cy="11439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6236" y="3851239"/>
            <a:ext cx="2001085" cy="114347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6120" y="3744459"/>
            <a:ext cx="1524000" cy="130492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724472" y="5296409"/>
            <a:ext cx="8536274" cy="1240322"/>
            <a:chOff x="1778743" y="4843586"/>
            <a:chExt cx="8536274" cy="1240322"/>
          </a:xfrm>
        </p:grpSpPr>
        <p:sp>
          <p:nvSpPr>
            <p:cNvPr id="39" name="Rectangle 38"/>
            <p:cNvSpPr/>
            <p:nvPr/>
          </p:nvSpPr>
          <p:spPr>
            <a:xfrm>
              <a:off x="1784513" y="4843586"/>
              <a:ext cx="540000" cy="54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318743" y="4846750"/>
              <a:ext cx="540000" cy="54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858743" y="4846750"/>
              <a:ext cx="540000" cy="54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392973" y="4846750"/>
              <a:ext cx="540000" cy="54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922493" y="4843586"/>
              <a:ext cx="540000" cy="54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475858" y="4846750"/>
              <a:ext cx="540000" cy="54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007203" y="4846750"/>
              <a:ext cx="540000" cy="54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535663" y="4846750"/>
              <a:ext cx="540000" cy="54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42170" y="4843586"/>
              <a:ext cx="540000" cy="54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576400" y="4846750"/>
              <a:ext cx="540000" cy="54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116400" y="4846750"/>
              <a:ext cx="540000" cy="54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650630" y="4846750"/>
              <a:ext cx="540000" cy="54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145597" y="4843586"/>
              <a:ext cx="540000" cy="54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679827" y="4846750"/>
              <a:ext cx="540000" cy="54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9199682" y="4846750"/>
              <a:ext cx="540000" cy="54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745090" y="4846750"/>
              <a:ext cx="540000" cy="54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986243" y="5536089"/>
              <a:ext cx="1080000" cy="54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922493" y="5543908"/>
              <a:ext cx="1080000" cy="54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852973" y="5536089"/>
              <a:ext cx="1080000" cy="54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778743" y="5538903"/>
              <a:ext cx="1080000" cy="54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050376" y="5543908"/>
              <a:ext cx="1080000" cy="54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110630" y="5536089"/>
              <a:ext cx="1080000" cy="54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9235017" y="5538903"/>
              <a:ext cx="1080000" cy="54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190630" y="5538903"/>
              <a:ext cx="1080000" cy="54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5" name="Rectangle 64"/>
          <p:cNvSpPr/>
          <p:nvPr/>
        </p:nvSpPr>
        <p:spPr>
          <a:xfrm>
            <a:off x="9354757" y="2581712"/>
            <a:ext cx="1080000" cy="108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8274758" y="2599272"/>
            <a:ext cx="1080000" cy="108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10396120" y="2592568"/>
            <a:ext cx="1080000" cy="108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5015012" y="1388534"/>
            <a:ext cx="3240000" cy="108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8252892" y="1385370"/>
            <a:ext cx="3240000" cy="108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6282" y="39195"/>
            <a:ext cx="1524000" cy="1304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0471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906"/>
    </mc:Choice>
    <mc:Fallback>
      <p:transition spd="slow" advTm="10290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472" y="119683"/>
            <a:ext cx="8374599" cy="11439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74759" y="2651995"/>
            <a:ext cx="1080000" cy="108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954759" y="2651995"/>
            <a:ext cx="1080000" cy="108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034759" y="2651995"/>
            <a:ext cx="1080000" cy="108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194758" y="2644841"/>
            <a:ext cx="1080000" cy="108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114759" y="2651995"/>
            <a:ext cx="1080000" cy="108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794759" y="2651995"/>
            <a:ext cx="1080000" cy="108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794759" y="1441257"/>
            <a:ext cx="3240000" cy="108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0377" y="100910"/>
            <a:ext cx="1955581" cy="118149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359" y="3905431"/>
            <a:ext cx="8374599" cy="11439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6236" y="3851239"/>
            <a:ext cx="2001085" cy="114347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6120" y="3744459"/>
            <a:ext cx="1524000" cy="1304925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1730242" y="5291982"/>
            <a:ext cx="540000" cy="5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2264472" y="5295146"/>
            <a:ext cx="540000" cy="5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2804472" y="5299573"/>
            <a:ext cx="540000" cy="5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3338702" y="5299573"/>
            <a:ext cx="540000" cy="5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3868222" y="5296409"/>
            <a:ext cx="540000" cy="5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4421587" y="5299573"/>
            <a:ext cx="540000" cy="5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4952932" y="5299573"/>
            <a:ext cx="540000" cy="5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5481392" y="5299573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5987899" y="5296409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6522129" y="5299573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7062129" y="5299573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7596359" y="5299573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8091326" y="5296409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8625556" y="5299573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9145411" y="5299573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9690819" y="5299573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4931972" y="5988912"/>
            <a:ext cx="108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3868222" y="5996731"/>
            <a:ext cx="1080000" cy="5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2798702" y="5988912"/>
            <a:ext cx="1080000" cy="5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1724472" y="5991726"/>
            <a:ext cx="1080000" cy="5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5996105" y="5996731"/>
            <a:ext cx="108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7056359" y="5988912"/>
            <a:ext cx="108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9180746" y="5991726"/>
            <a:ext cx="108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8136359" y="5991726"/>
            <a:ext cx="108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9354757" y="2638862"/>
            <a:ext cx="1080000" cy="108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8274758" y="2656422"/>
            <a:ext cx="1080000" cy="108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10396120" y="2649718"/>
            <a:ext cx="1080000" cy="108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5015012" y="1441257"/>
            <a:ext cx="3240000" cy="108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8274757" y="1443196"/>
            <a:ext cx="3240000" cy="108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6282" y="39195"/>
            <a:ext cx="1524000" cy="13049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40439" y="119683"/>
            <a:ext cx="257175" cy="5810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76120" y="701814"/>
            <a:ext cx="257175" cy="5810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14757" y="151340"/>
            <a:ext cx="238125" cy="571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8866" y="722840"/>
            <a:ext cx="238125" cy="571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39610" y="3843659"/>
            <a:ext cx="314325" cy="5524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47544" y="4424637"/>
            <a:ext cx="314325" cy="5524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42502" y="3837808"/>
            <a:ext cx="238125" cy="5238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48866" y="4461792"/>
            <a:ext cx="238125" cy="523875"/>
          </a:xfrm>
          <a:prstGeom prst="rect">
            <a:avLst/>
          </a:prstGeom>
        </p:spPr>
      </p:pic>
      <p:cxnSp>
        <p:nvCxnSpPr>
          <p:cNvPr id="57" name="Straight Connector 56"/>
          <p:cNvCxnSpPr/>
          <p:nvPr/>
        </p:nvCxnSpPr>
        <p:spPr>
          <a:xfrm>
            <a:off x="3479018" y="1441257"/>
            <a:ext cx="0" cy="1080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6698468" y="1441257"/>
            <a:ext cx="0" cy="1080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9917918" y="1441257"/>
            <a:ext cx="0" cy="1080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264472" y="5988912"/>
            <a:ext cx="0" cy="540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393374" y="5996731"/>
            <a:ext cx="0" cy="540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481392" y="5996731"/>
            <a:ext cx="0" cy="540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421587" y="5996731"/>
            <a:ext cx="0" cy="540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7596359" y="5988912"/>
            <a:ext cx="0" cy="540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614901" y="5996731"/>
            <a:ext cx="0" cy="540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9685411" y="5988912"/>
            <a:ext cx="0" cy="540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8625556" y="5996731"/>
            <a:ext cx="0" cy="540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09334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906"/>
    </mc:Choice>
    <mc:Fallback>
      <p:transition spd="slow" advTm="1029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711642" y="4307790"/>
            <a:ext cx="8911687" cy="211909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dirty="0" smtClean="0"/>
              <a:t>When the numerator is the same, the greater the denominator, the smaller the fraction.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1642" y="200025"/>
            <a:ext cx="4815840" cy="1504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1642" y="1993216"/>
            <a:ext cx="8555628" cy="2026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9575" y="3134970"/>
            <a:ext cx="28575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1675" y="2133600"/>
            <a:ext cx="285750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1675" y="3174315"/>
            <a:ext cx="266700" cy="666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9575" y="2133600"/>
            <a:ext cx="266700" cy="666750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3620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326"/>
    </mc:Choice>
    <mc:Fallback>
      <p:transition spd="slow" advTm="68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3|0.4|0.4|12.9|0.4|0.5|0.3|0.3|22.3|19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0.6|4.6|0.4|0.4|0.4|0.3|16.9|17.7|14.8|2.4|2.7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0.6|4.6|0.4|0.4|0.4|0.3|16.9|17.7|14.8|2.4|2.7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0.6|4.6|0.4|0.4|0.4|0.3|16.9|17.7|14.8|2.4|2.7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|29.6|3.4|2|2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7044A1C68BD4C94A30BCF35C50B21" ma:contentTypeVersion="6" ma:contentTypeDescription="Create a new document." ma:contentTypeScope="" ma:versionID="1b176be6737bea82aa036f5de0ec208a">
  <xsd:schema xmlns:xsd="http://www.w3.org/2001/XMLSchema" xmlns:xs="http://www.w3.org/2001/XMLSchema" xmlns:p="http://schemas.microsoft.com/office/2006/metadata/properties" xmlns:ns2="b56fac23-60d4-4943-8ef5-74c6083a7b6c" targetNamespace="http://schemas.microsoft.com/office/2006/metadata/properties" ma:root="true" ma:fieldsID="a849d26107bce6f199e44061d0f19b66" ns2:_="">
    <xsd:import namespace="b56fac23-60d4-4943-8ef5-74c6083a7b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fac23-60d4-4943-8ef5-74c6083a7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E1261D-715A-4B04-83A3-C27CD50C5C8E}"/>
</file>

<file path=customXml/itemProps2.xml><?xml version="1.0" encoding="utf-8"?>
<ds:datastoreItem xmlns:ds="http://schemas.openxmlformats.org/officeDocument/2006/customXml" ds:itemID="{35877BB7-A62F-407F-9BC4-27508A7D2DCB}"/>
</file>

<file path=customXml/itemProps3.xml><?xml version="1.0" encoding="utf-8"?>
<ds:datastoreItem xmlns:ds="http://schemas.openxmlformats.org/officeDocument/2006/customXml" ds:itemID="{D789C1D1-60C4-4876-BB66-BC673E22E3D7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491</TotalTime>
  <Words>133</Words>
  <Application>Microsoft Office PowerPoint</Application>
  <PresentationFormat>Widescreen</PresentationFormat>
  <Paragraphs>19</Paragraphs>
  <Slides>13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Wisp</vt:lpstr>
      <vt:lpstr>Maths</vt:lpstr>
      <vt:lpstr>Challenge Question</vt:lpstr>
      <vt:lpstr>PowerPoint Presentation</vt:lpstr>
      <vt:lpstr>LO: compare and order fractions less than 1.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the numerator is the same, the greater the denominator, the smaller the fraction.</vt:lpstr>
      <vt:lpstr>Challenge</vt:lpstr>
      <vt:lpstr>ANSWERS: When the numerator is the same, the greater the denominator, the smaller the fraction.</vt:lpstr>
      <vt:lpstr>ANSWERS: Challenge</vt:lpstr>
    </vt:vector>
  </TitlesOfParts>
  <Company>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Meeting</dc:title>
  <dc:creator>Amber Dickinson</dc:creator>
  <cp:lastModifiedBy>Amber Dickinson</cp:lastModifiedBy>
  <cp:revision>80</cp:revision>
  <dcterms:created xsi:type="dcterms:W3CDTF">2021-01-04T13:59:34Z</dcterms:created>
  <dcterms:modified xsi:type="dcterms:W3CDTF">2021-01-27T21:25:58Z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0x010100E607044A1C68BD4C94A30BCF35C50B21</vt:lpwstr>
  </property>
</Properties>
</file>