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ink/ink2.xml" ContentType="application/inkml+xml"/>
  <Override PartName="/ppt/ink/ink1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8"/>
  </p:notesMasterIdLst>
  <p:sldIdLst>
    <p:sldId id="277" r:id="rId2"/>
    <p:sldId id="276" r:id="rId3"/>
    <p:sldId id="279" r:id="rId4"/>
    <p:sldId id="281" r:id="rId5"/>
    <p:sldId id="282" r:id="rId6"/>
    <p:sldId id="283" r:id="rId7"/>
    <p:sldId id="285" r:id="rId8"/>
    <p:sldId id="284" r:id="rId9"/>
    <p:sldId id="286" r:id="rId10"/>
    <p:sldId id="280" r:id="rId11"/>
    <p:sldId id="288" r:id="rId12"/>
    <p:sldId id="290" r:id="rId13"/>
    <p:sldId id="287" r:id="rId14"/>
    <p:sldId id="289" r:id="rId15"/>
    <p:sldId id="291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17T21:45:08.1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D5FD89-D4F7-4E1C-BF11-661511686E4A}" emma:medium="tactile" emma:mode="ink">
          <msink:context xmlns:msink="http://schemas.microsoft.com/ink/2010/main" type="writingRegion" rotatedBoundingBox="10457,15654 16413,15962 16341,17356 10385,17048"/>
        </emma:interpretation>
      </emma:emma>
    </inkml:annotationXML>
    <inkml:traceGroup>
      <inkml:annotationXML>
        <emma:emma xmlns:emma="http://www.w3.org/2003/04/emma" version="1.0">
          <emma:interpretation id="{7D989D9E-6A51-4EB1-9C12-A29A799870B4}" emma:medium="tactile" emma:mode="ink">
            <msink:context xmlns:msink="http://schemas.microsoft.com/ink/2010/main" type="paragraph" rotatedBoundingBox="10457,15654 16413,15962 16341,17356 10385,17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F4C22B-DA05-4AC2-86E5-D660C999C8A5}" emma:medium="tactile" emma:mode="ink">
              <msink:context xmlns:msink="http://schemas.microsoft.com/ink/2010/main" type="line" rotatedBoundingBox="10457,15654 16413,15962 16341,17356 10385,17048"/>
            </emma:interpretation>
          </emma:emma>
        </inkml:annotationXML>
        <inkml:traceGroup>
          <inkml:annotationXML>
            <emma:emma xmlns:emma="http://www.w3.org/2003/04/emma" version="1.0">
              <emma:interpretation id="{ED3EC8BA-91F8-436F-B698-74F69328C9E7}" emma:medium="tactile" emma:mode="ink">
                <msink:context xmlns:msink="http://schemas.microsoft.com/ink/2010/main" type="inkWord" rotatedBoundingBox="10433,16120 10977,16148 10949,16686 10405,16658"/>
              </emma:interpretation>
            </emma:emma>
          </inkml:annotationXML>
          <inkml:trace contextRef="#ctx0" brushRef="#br0">390 8 0,'-106'0'437,"53"0"-359,0 0-15,1 0-1,52 53-46,0 0 31,-53-53-32,53 53 48,-53-53-63,53 53 31,0-1 16,0 1 125,0 53-156,0-53 62,53-53-47,0 0 16,-1 53-32,1-53 48,0 0-1,0 0-30,0 0-1,0 0 0,0 0 16,-53-53-16,53 53-15,-53-53 15,0 0 16,0 0-16,0 0 16,0 1 0,0-1-16,-53 53-15,53-53 15,-53 0 16,-53 53 172,53 0-204,0 0 1,53 53 62,-53-53-47,53 53-15,0 0 47,-52-53-48,52 52 48,0 1 46,0 0-78,52-53 1,-52 53-1,53-53 0,0 0 0,0 0 16,0 0-16,0 0 16,0 0-31,-53-53 31,53 0-32,-53 0 48,0 1-1,-53 52-30,0 0-17,53-53 17,-53 53-17,0 0 48,0 0-1,0 0-62,53 53 63,-53-53-48,53 52 32,0 1 16,0 0-32,0 0 31,53-53-30,0 0-17,0 0 32,0-53 0,-53 0-16,-53 53 188,0 0-156,53 53 46,0 0-62,-53-53 15</inkml:trace>
        </inkml:traceGroup>
        <inkml:traceGroup>
          <inkml:annotationXML>
            <emma:emma xmlns:emma="http://www.w3.org/2003/04/emma" version="1.0">
              <emma:interpretation id="{330A2D03-095D-433A-930C-76C4A0E809AF}" emma:medium="tactile" emma:mode="ink">
                <msink:context xmlns:msink="http://schemas.microsoft.com/ink/2010/main" type="inkWord" rotatedBoundingBox="12956,15783 16413,15962 16341,17356 12884,17177"/>
              </emma:interpretation>
            </emma:emma>
          </inkml:annotationXML>
          <inkml:trace contextRef="#ctx0" brushRef="#br0" timeOffset="3890.3545">3353 8 0,'106'0'203,"0"0"-188,-106 53 17,53-53-17,-53 53-15,53-53 16,0 0-1,-53 53 17,53-53-17,-53 53 32,53-53-31,-53 52-1</inkml:trace>
          <inkml:trace contextRef="#ctx0" brushRef="#br0" timeOffset="5202.7106">4041-257 0,'106'0'141,"0"0"-126,-53 0 1,0 53-1,0 0 1,-53 0 15,53 0-15,0-53 0,-53 53 15,53-53 0,-53 106 282</inkml:trace>
          <inkml:trace contextRef="#ctx0" brushRef="#br0" timeOffset="2812.3041">2666-257 0,'-53'0'63,"106"0"531,-1 0-563,1 53 16,0 0-16,0 0 0,0 0 16,-53 0 16,53-53-48,-53 53 63,0 0-46,53-53-32,-53 53 31,53 0 0,-53-1 16,0 1-16,53-53-15,-53 53-1,0 0 48</inkml:trace>
          <inkml:trace contextRef="#ctx0" brushRef="#br0" timeOffset="6267.1342">5100-151 0,'106'53'172,"-54"53"-156,-52 0 15,53-106-31,-53 53 16,0 0 46,53-53-46</inkml:trace>
          <inkml:trace contextRef="#ctx0" brushRef="#br0" timeOffset="7405.6792">5470 8 0,'53'53'156,"0"0"-140,0-53-1,-53 53 1,53 0-1,0-1-15,0-52 16,-53 53 0,53 0-1,-1 0 17,-52 0 14,53-53-30,-53 53 47</inkml:trace>
          <inkml:trace contextRef="#ctx0" brushRef="#br0" timeOffset="13108.4632">2507 537 0,'53'53'516,"-53"0"-501,53-53 16,-53 53-15,53-53 31,-53 53-47,52-53 16,-52 53-1,53-53 16,-53 53-31,53-53 47,-53 52-47,53-52 47,-53 53-31,53-53-1,-53 53-15,53-53 63,-53 53-63</inkml:trace>
          <inkml:trace contextRef="#ctx0" brushRef="#br0" timeOffset="14264.6332">3301 484 0,'0'-53'31,"52"106"172,1 106-203,0-159 16,0 53 0,0 0 15,0 0-15,-53 0-1,53-1 16,0-52-15,-53 53 0,53-53 15,-53 53 0,53 0-15,0-53 31,-53 53-47,53-53 31</inkml:trace>
          <inkml:trace contextRef="#ctx0" brushRef="#br0" timeOffset="15561.4192">4094 696 0,'53'0'218,"159"53"-202,-212 0 0,53-53-1,-53 53 1,53-1-1,0-52 17,0 0-17,-53 53 1,52 0 31</inkml:trace>
          <inkml:trace contextRef="#ctx0" brushRef="#br0" timeOffset="17686.2148">4888 431 0,'53'0'109,"0"53"-62,0 0-31,0 0-1,0 0 1,0 0 15,-1 0-31,-52 0 32,53-53-17,-53 53 16,53-53 16,-53 52-15,0 1-1,53-53 0,-53 53-15,53-53 31,-53 53-47,0 0 78</inkml:trace>
          <inkml:trace contextRef="#ctx0" brushRef="#br0" timeOffset="19576.7644">5523 484 0,'0'-53'31,"0"106"79,0 0-64,53 0-30,-53 0 15,53-53-15,-53 53 15,53-53-31,0 53 16,-53 0 15,53-53 0,-53 53 1,53-53 14,-53 52-30,0 1 0,52-53 31,-52 53-32,0 0 95,53-53-95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17T21:45:32.6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7B00AB-D0CA-4F32-A9BC-8E0B1DA58444}" emma:medium="tactile" emma:mode="ink">
          <msink:context xmlns:msink="http://schemas.microsoft.com/ink/2010/main" type="writingRegion" rotatedBoundingBox="8309,17626 10189,17736 10134,18676 8254,18566"/>
        </emma:interpretation>
      </emma:emma>
    </inkml:annotationXML>
    <inkml:traceGroup>
      <inkml:annotationXML>
        <emma:emma xmlns:emma="http://www.w3.org/2003/04/emma" version="1.0">
          <emma:interpretation id="{7A35E40E-C963-43F8-8524-E26243DC3C92}" emma:medium="tactile" emma:mode="ink">
            <msink:context xmlns:msink="http://schemas.microsoft.com/ink/2010/main" type="paragraph" rotatedBoundingBox="8309,17626 10189,17736 10134,18676 8254,18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2E2FD8-9C0A-48CE-A072-CEAEDDEE1800}" emma:medium="tactile" emma:mode="ink">
              <msink:context xmlns:msink="http://schemas.microsoft.com/ink/2010/main" type="line" rotatedBoundingBox="8309,17626 10189,17736 10134,18676 8254,18566"/>
            </emma:interpretation>
          </emma:emma>
        </inkml:annotationXML>
        <inkml:traceGroup>
          <inkml:annotationXML>
            <emma:emma xmlns:emma="http://www.w3.org/2003/04/emma" version="1.0">
              <emma:interpretation id="{E8EEAB10-D92B-42F8-A3A9-D858115A9AC4}" emma:medium="tactile" emma:mode="ink">
                <msink:context xmlns:msink="http://schemas.microsoft.com/ink/2010/main" type="inkWord" rotatedBoundingBox="8309,17626 9196,17678 9142,18618 8254,18566"/>
              </emma:interpretation>
            </emma:emma>
          </inkml:annotationXML>
          <inkml:trace contextRef="#ctx0" brushRef="#br0">-2044 1542 0,'-53'0'78,"106"53"203,0-53-250,0 53-15,-53 0-16,53 0 15,0-53 1,-53 53-16,53-53 31,-53 53-15,52-53 0,-52 53-1,53-53 1,-53 53-1,53-53 1,-53 53 0,53-53 15,-53 53-15,53 0 15,-53-1 0,53-52-15,0 53-1,-53 0 32,53 0-16,-53 0 32,53-53 218,0-106-265,-53 53 15,0 0 0,0 1 1,0-1-17,0 0 16,0-53-15,0 53 31,0 0 0,0 0-16,0 0 0,-53 0 1,53 0 14,0 0 17</inkml:trace>
          <inkml:trace contextRef="#ctx0" brushRef="#br0" timeOffset="-2796.6803">-2044 1648 0,'0'53'172,"0"53"-157,0-53 1,0 53 15,0-53-15,0 0-1,0 0 1,0-1 0,0 1 15,0 0 16,0 0-32,0 0 17,0 0 30</inkml:trace>
        </inkml:traceGroup>
        <inkml:traceGroup>
          <inkml:annotationXML>
            <emma:emma xmlns:emma="http://www.w3.org/2003/04/emma" version="1.0">
              <emma:interpretation id="{612C0B00-B6CF-4792-A2F2-B4F510079922}" emma:medium="tactile" emma:mode="ink">
                <msink:context xmlns:msink="http://schemas.microsoft.com/ink/2010/main" type="inkWord" rotatedBoundingBox="9584,17919 10176,17954 10150,18394 9558,18359"/>
              </emma:interpretation>
            </emma:emma>
          </inkml:annotationXML>
          <inkml:trace contextRef="#ctx0" brushRef="#br0" timeOffset="2702.9373">-509 1966 0,'0'-53'32,"0"0"15,0 0 62,-53 53-93,0 0 30,0 0-14,0 0 30,0 0-46,53 53-1,-53 0 17,53 0 46,0 0 47,0 0-110,0 0 1,0-1 0,0 1 46,53-53-15,0 0-16,0 0-15,0 0 31,0 0 0,0 0-16,-1 0 0,1 0 16,0 0 0,0-53-16,-53 1-15,53 52-1,-53-53 95,0 0-32,0 0-31,-53 53 15,0-53-46,53 0 31,-53 53-32,0 0 32,1 0 110,-1 0-157,0 0 46,0 0 48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38CA0-AC1B-4488-ADD7-6373B7CC47E8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4715-269B-4872-9E79-063E7C611C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8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29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5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2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78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181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3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96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7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06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8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3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1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1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48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39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46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E599B-2B56-40E2-A55A-6F23565579CA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82A6A9-FC8B-4CAA-A931-4DC5F44DE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73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6.xml"/><Relationship Id="rId7" Type="http://schemas.openxmlformats.org/officeDocument/2006/relationships/customXml" Target="../ink/ink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9.png"/><Relationship Id="rId10" Type="http://schemas.openxmlformats.org/officeDocument/2006/relationships/image" Target="../media/image14.emf"/><Relationship Id="rId4" Type="http://schemas.openxmlformats.org/officeDocument/2006/relationships/image" Target="../media/image11.png"/><Relationship Id="rId9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ResponsePage.aspx?id=eCY4lN73r0G0KV1rDWITzRhTQ2IZqpBOsW8cFVoooF9UNVlMS1dCVkdaM0k0WlhFTE9WVFBTWEg1Ti4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1500" dirty="0" smtClean="0"/>
              <a:t>Maths</a:t>
            </a:r>
            <a:endParaRPr lang="en-GB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Monday 22</a:t>
            </a:r>
            <a:r>
              <a:rPr lang="en-GB" sz="4000" baseline="30000" dirty="0" smtClean="0"/>
              <a:t>nd</a:t>
            </a:r>
            <a:r>
              <a:rPr lang="en-GB" sz="4000" dirty="0" smtClean="0"/>
              <a:t> February 2021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641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"/>
    </mc:Choice>
    <mc:Fallback xmlns="">
      <p:transition spd="slow" advTm="188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634" y="445405"/>
            <a:ext cx="5729288" cy="6241184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67"/>
    </mc:Choice>
    <mc:Fallback xmlns="">
      <p:transition spd="slow" advTm="18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64223" y="227799"/>
            <a:ext cx="8911687" cy="1280890"/>
          </a:xfrm>
        </p:spPr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223" y="868244"/>
            <a:ext cx="5686643" cy="2560756"/>
          </a:xfrm>
          <a:prstGeom prst="rect">
            <a:avLst/>
          </a:prstGeom>
        </p:spPr>
      </p:pic>
      <p:sp>
        <p:nvSpPr>
          <p:cNvPr id="5" name="Title 14"/>
          <p:cNvSpPr txBox="1">
            <a:spLocks/>
          </p:cNvSpPr>
          <p:nvPr/>
        </p:nvSpPr>
        <p:spPr>
          <a:xfrm>
            <a:off x="7325467" y="22779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Question 3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467" y="868244"/>
            <a:ext cx="4667251" cy="4108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3625" y="4873730"/>
            <a:ext cx="5667241" cy="1847627"/>
          </a:xfrm>
          <a:prstGeom prst="rect">
            <a:avLst/>
          </a:prstGeom>
        </p:spPr>
      </p:pic>
      <p:sp>
        <p:nvSpPr>
          <p:cNvPr id="8" name="Title 14"/>
          <p:cNvSpPr txBox="1">
            <a:spLocks/>
          </p:cNvSpPr>
          <p:nvPr/>
        </p:nvSpPr>
        <p:spPr>
          <a:xfrm>
            <a:off x="1564222" y="4069444"/>
            <a:ext cx="8911687" cy="686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Question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5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81451"/>
          <a:stretch/>
        </p:blipFill>
        <p:spPr>
          <a:xfrm>
            <a:off x="6608981" y="1279981"/>
            <a:ext cx="5456108" cy="1669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933" b="13225"/>
          <a:stretch/>
        </p:blipFill>
        <p:spPr>
          <a:xfrm>
            <a:off x="1865311" y="1330864"/>
            <a:ext cx="4630739" cy="5257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7245"/>
          <a:stretch/>
        </p:blipFill>
        <p:spPr>
          <a:xfrm>
            <a:off x="6608981" y="5440571"/>
            <a:ext cx="5456108" cy="11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2" y="395287"/>
            <a:ext cx="5729288" cy="62411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29992" y="367866"/>
            <a:ext cx="371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0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75078" y="6031963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3.7</a:t>
            </a:r>
            <a:r>
              <a:rPr lang="en-GB" sz="2800" b="1" dirty="0" smtClean="0">
                <a:solidFill>
                  <a:srgbClr val="0070C0"/>
                </a:solidFill>
              </a:rPr>
              <a:t>0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75078" y="3956324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3.07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89155" y="343310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7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13571" y="290988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0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23150" y="236071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7275079" y="1880685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0.55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13571" y="138688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5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13571" y="89108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5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89155" y="502181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676" y="449859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489155" y="547932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0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br>
              <a:rPr lang="en-GB" dirty="0" smtClean="0"/>
            </a:br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17" name="Audio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19"/>
    </mc:Choice>
    <mc:Fallback xmlns="">
      <p:transition spd="slow" advTm="35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740" y="841936"/>
            <a:ext cx="5312959" cy="474244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64223" y="227799"/>
            <a:ext cx="8911687" cy="1280890"/>
          </a:xfrm>
        </p:spPr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sp>
        <p:nvSpPr>
          <p:cNvPr id="5" name="Title 14"/>
          <p:cNvSpPr txBox="1">
            <a:spLocks/>
          </p:cNvSpPr>
          <p:nvPr/>
        </p:nvSpPr>
        <p:spPr>
          <a:xfrm>
            <a:off x="7325467" y="227799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Question 3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625" y="4873730"/>
            <a:ext cx="5667241" cy="1847627"/>
          </a:xfrm>
          <a:prstGeom prst="rect">
            <a:avLst/>
          </a:prstGeom>
        </p:spPr>
      </p:pic>
      <p:sp>
        <p:nvSpPr>
          <p:cNvPr id="8" name="Title 14"/>
          <p:cNvSpPr txBox="1">
            <a:spLocks/>
          </p:cNvSpPr>
          <p:nvPr/>
        </p:nvSpPr>
        <p:spPr>
          <a:xfrm>
            <a:off x="1564222" y="4069444"/>
            <a:ext cx="8911687" cy="6860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Question 4</a:t>
            </a:r>
            <a:endParaRPr lang="en-GB" dirty="0"/>
          </a:p>
        </p:txBody>
      </p:sp>
      <p:sp>
        <p:nvSpPr>
          <p:cNvPr id="9" name="Title 14"/>
          <p:cNvSpPr txBox="1">
            <a:spLocks/>
          </p:cNvSpPr>
          <p:nvPr/>
        </p:nvSpPr>
        <p:spPr>
          <a:xfrm>
            <a:off x="8544667" y="5617183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ANSWERS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3625" y="868243"/>
            <a:ext cx="4704830" cy="30829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3745740" y="5713110"/>
              <a:ext cx="2143440" cy="4975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33860" y="5701230"/>
                <a:ext cx="216720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/>
              <p14:cNvContentPartPr/>
              <p14:nvPr/>
            </p14:nvContentPartPr>
            <p14:xfrm>
              <a:off x="2996580" y="6362550"/>
              <a:ext cx="661320" cy="324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4700" y="6350670"/>
                <a:ext cx="685080" cy="348120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3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01"/>
    </mc:Choice>
    <mc:Fallback xmlns="">
      <p:transition spd="slow" advTm="62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 ANSWERS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81451"/>
          <a:stretch/>
        </p:blipFill>
        <p:spPr>
          <a:xfrm>
            <a:off x="6608981" y="1279981"/>
            <a:ext cx="5456108" cy="1669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7933" b="13225"/>
          <a:stretch/>
        </p:blipFill>
        <p:spPr>
          <a:xfrm>
            <a:off x="1865311" y="1330864"/>
            <a:ext cx="4630739" cy="52574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750" y="5334000"/>
            <a:ext cx="5977172" cy="1254277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5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70"/>
    </mc:Choice>
    <mc:Fallback xmlns="">
      <p:transition spd="slow" advTm="31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Remote Learning Tracking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133600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Please click on the link below to let us know that you have accessed the lesson.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hlinkClick r:id="rId2"/>
              </a:rPr>
              <a:t>https://forms.office.com/Pages/ResponsePage.aspx?id=eCY4lN73r0G0KV1rDWITzRhTQ2IZqpBOsW8cFVoooF9UNVlMS1dCVkdaM0k0WlhFTE9WVFBTWEg1Ti4u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51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LO: read and write decimals (tenths and hundredths).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u="sng" dirty="0" smtClean="0"/>
              <a:t>Success Criteria:</a:t>
            </a:r>
          </a:p>
          <a:p>
            <a:pPr>
              <a:buFontTx/>
              <a:buChar char="-"/>
            </a:pPr>
            <a:r>
              <a:rPr lang="en-GB" sz="2800" dirty="0" smtClean="0"/>
              <a:t>Make decimals with up to two decimal places.</a:t>
            </a:r>
          </a:p>
          <a:p>
            <a:pPr>
              <a:buFontTx/>
              <a:buChar char="-"/>
            </a:pPr>
            <a:r>
              <a:rPr lang="en-GB" sz="2800" dirty="0" smtClean="0"/>
              <a:t>Read and write numbers with decimals.</a:t>
            </a:r>
          </a:p>
          <a:p>
            <a:pPr>
              <a:buFontTx/>
              <a:buChar char="-"/>
            </a:pPr>
            <a:r>
              <a:rPr lang="en-GB" sz="2800" dirty="0" smtClean="0"/>
              <a:t>Understand the value of digits.</a:t>
            </a:r>
          </a:p>
          <a:p>
            <a:pPr>
              <a:buFontTx/>
              <a:buChar char="-"/>
            </a:pPr>
            <a:r>
              <a:rPr lang="en-GB" sz="2800" dirty="0" smtClean="0"/>
              <a:t>Partition numbers with decimals in different ways.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44"/>
    </mc:Choice>
    <mc:Fallback xmlns="">
      <p:transition spd="slow" advTm="34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356" y="413258"/>
            <a:ext cx="8911687" cy="2017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3870755"/>
            <a:ext cx="9448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Ther</a:t>
            </a:r>
            <a:r>
              <a:rPr lang="en-GB" sz="2800" dirty="0"/>
              <a:t>e</a:t>
            </a:r>
            <a:r>
              <a:rPr lang="en-GB" sz="2800" dirty="0" smtClean="0"/>
              <a:t> </a:t>
            </a:r>
            <a:r>
              <a:rPr lang="en-GB" sz="2800" dirty="0"/>
              <a:t>are ____ ones, </a:t>
            </a:r>
            <a:r>
              <a:rPr lang="en-GB" sz="2800" dirty="0" smtClean="0"/>
              <a:t>____ </a:t>
            </a:r>
            <a:r>
              <a:rPr lang="en-GB" sz="2800" dirty="0"/>
              <a:t>tenths </a:t>
            </a:r>
            <a:r>
              <a:rPr lang="en-GB" sz="2800" dirty="0" smtClean="0"/>
              <a:t>and ____ </a:t>
            </a:r>
            <a:r>
              <a:rPr lang="en-GB" sz="2800" dirty="0"/>
              <a:t>hundredths.</a:t>
            </a:r>
          </a:p>
          <a:p>
            <a:endParaRPr lang="en-GB" sz="2800" dirty="0" smtClean="0"/>
          </a:p>
          <a:p>
            <a:r>
              <a:rPr lang="en-GB" sz="2800" dirty="0" smtClean="0"/>
              <a:t>The </a:t>
            </a:r>
            <a:r>
              <a:rPr lang="en-GB" sz="2800" dirty="0"/>
              <a:t>number is ____</a:t>
            </a:r>
          </a:p>
        </p:txBody>
      </p:sp>
      <p:sp>
        <p:nvSpPr>
          <p:cNvPr id="5" name="Rectangle 4"/>
          <p:cNvSpPr/>
          <p:nvPr/>
        </p:nvSpPr>
        <p:spPr>
          <a:xfrm>
            <a:off x="4162542" y="387075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0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3366" y="387075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820983" y="387075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1542" y="4732530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0.13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3"/>
    </mc:Choice>
    <mc:Fallback xmlns="">
      <p:transition spd="slow" advTm="50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512" y="261937"/>
            <a:ext cx="10178463" cy="1662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037" y="1924050"/>
            <a:ext cx="4833938" cy="45987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67000" y="469359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58328" y="5616778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3770414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658328" y="2847232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58328" y="1924050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100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79"/>
    </mc:Choice>
    <mc:Fallback xmlns="">
      <p:transition spd="slow" advTm="33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61937"/>
            <a:ext cx="10178463" cy="1662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037" y="1890468"/>
            <a:ext cx="4833938" cy="45987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67000" y="469359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58328" y="5616778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3770414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658328" y="2847232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58328" y="1924050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100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14650" y="495300"/>
            <a:ext cx="1104900" cy="1162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079484" y="5243786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8073006" y="4456832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8073006" y="3669878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8953500" y="6042169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68650" y="522319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968650" y="4452414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953500" y="3669878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814209" y="5217864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807872" y="4452414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803868" y="3669878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901737" y="6040396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909312" y="5243786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09312" y="4452414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901737" y="3655710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71902" y="2022440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four tenths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2"/>
    </mc:Choice>
    <mc:Fallback xmlns="">
      <p:transition spd="slow" advTm="311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61937"/>
            <a:ext cx="10178463" cy="1662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037" y="1878195"/>
            <a:ext cx="4833938" cy="45987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67000" y="469359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58328" y="5616778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3770414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658328" y="2847232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58328" y="1924050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100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067300" y="511968"/>
            <a:ext cx="1104900" cy="1162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073006" y="4549055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8073006" y="3669359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8953500" y="3669359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701475" y="3562355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01737" y="5822892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901737" y="5061261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901737" y="4311808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9901737" y="3562355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7488" y="2481592"/>
            <a:ext cx="2919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five hundredths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61937"/>
            <a:ext cx="10178463" cy="1662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037" y="1924050"/>
            <a:ext cx="4833938" cy="45987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67000" y="469359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58328" y="5616778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3770414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658328" y="2847232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58328" y="1924050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100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296150" y="511968"/>
            <a:ext cx="1104900" cy="1162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511700" y="5571342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812337" y="556599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532337" y="463839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791700" y="463839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511700" y="3770414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791700" y="3770414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1902" y="2022440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six tenths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3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261937"/>
            <a:ext cx="10178463" cy="16621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037" y="1924050"/>
            <a:ext cx="4833938" cy="459871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67000" y="469359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0.1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58328" y="5616778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86900" y="3794346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2658328" y="2847232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658328" y="1924050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100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353550" y="511968"/>
            <a:ext cx="1562100" cy="1162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180706" y="4689664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01878" y="379434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81878" y="5231004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9641878" y="4494832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8921878" y="4478660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9641878" y="3756989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8924112" y="3739146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11124222" y="5532385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124222" y="4693596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124222" y="3794346"/>
            <a:ext cx="720000" cy="72000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0.01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71902" y="2022440"/>
            <a:ext cx="1662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two tens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162" y="204787"/>
            <a:ext cx="8853488" cy="36349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44442" y="2022240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0.03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83472" y="2022240"/>
            <a:ext cx="686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0.8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40832" y="2942777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0.13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6282" y="2942777"/>
            <a:ext cx="101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0.8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28404" y="2022240"/>
            <a:ext cx="8867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0.13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9533" y="2022240"/>
            <a:ext cx="686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0.7</a:t>
            </a:r>
            <a:endParaRPr lang="en-GB" sz="2800" b="1" dirty="0">
              <a:solidFill>
                <a:srgbClr val="FF0000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1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02"/>
    </mc:Choice>
    <mc:Fallback xmlns="">
      <p:transition spd="slow" advTm="1004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4.8|15.7|1.8|2.6|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16|5.3|15.5|14.2|13.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54BF73-6F79-4FD1-B492-E106EADAD23B}"/>
</file>

<file path=customXml/itemProps2.xml><?xml version="1.0" encoding="utf-8"?>
<ds:datastoreItem xmlns:ds="http://schemas.openxmlformats.org/officeDocument/2006/customXml" ds:itemID="{7D8D321C-ABE4-4831-A799-BB18511F4D8A}"/>
</file>

<file path=customXml/itemProps3.xml><?xml version="1.0" encoding="utf-8"?>
<ds:datastoreItem xmlns:ds="http://schemas.openxmlformats.org/officeDocument/2006/customXml" ds:itemID="{6F3D9368-2DCF-4DB2-99B6-3AD1B0303E56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984</TotalTime>
  <Words>203</Words>
  <Application>Microsoft Office PowerPoint</Application>
  <PresentationFormat>Widescreen</PresentationFormat>
  <Paragraphs>115</Paragraphs>
  <Slides>16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Wisp</vt:lpstr>
      <vt:lpstr>Maths</vt:lpstr>
      <vt:lpstr>LO: read and write decimals (tenths and hundredths).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Challenge</vt:lpstr>
      <vt:lpstr>Question 1 ANSWERS</vt:lpstr>
      <vt:lpstr>Question 2</vt:lpstr>
      <vt:lpstr>Challenge ANSWERS</vt:lpstr>
      <vt:lpstr>Remote Learning Tracking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Meeting</dc:title>
  <dc:creator>Amber Dickinson</dc:creator>
  <cp:lastModifiedBy>Paula Candish</cp:lastModifiedBy>
  <cp:revision>157</cp:revision>
  <dcterms:created xsi:type="dcterms:W3CDTF">2021-01-04T13:59:34Z</dcterms:created>
  <dcterms:modified xsi:type="dcterms:W3CDTF">2021-02-18T10:44:29Z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