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ink/ink2.xml" ContentType="application/inkml+xml"/>
  <Override PartName="/ppt/ink/ink1.xml" ContentType="application/inkml+xml"/>
  <Override PartName="/ppt/ink/ink3.xml" ContentType="application/inkml+xml"/>
  <Override PartName="/ppt/ink/ink4.xml" ContentType="application/inkml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sldIdLst>
    <p:sldId id="277" r:id="rId2"/>
    <p:sldId id="27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3T11:14:39.5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 0,'36'0'375,"0"37"-359,1-37 15,-1 0-15,0 0 31,1 0-16,-1 0-31,0 0 31,0 0 0,1 0-15,-1 0 0,0 0 15,1 0-15,-1 0 15,0 0 0,-36-37-15,36 37-1,1-36 17,-1 36-17,0 0 1,1 0 15,-1 0 0,0 0 16,0 0-31,1 0-1,-1 0 17,0 0-17,1 0 17,-1 0-17,0 0 1,0 0 15,1 0 0,-1 0-31,0 0 32,1 0-1,-1 36-16,0-36 1,0 0 15,1 0-15,-1 0-16,0 0 16,1 0-1,-1 0 1,0 0 15,0 0 0,1 37-15,-1-37 0,0 0 15,1 36-31,-1-36 15,36 0 17,-35 0-17,-1 0-15,0 0 32,1 0-17,-1 36-15,0-36 16,0 0 15,1 0-15,-1 0-16,0 0 15,1 0 1,-1 0 0,0 0 15,0 0-31,1 0 15,-1 0 17,0 0-17,1 0-15,-1 37 32,0-37-17,0 0 1,37 0-1,-37 0 1,-36 36 0,73-36-1,-37 0 1,0 0 0,37 0 15,-37 0 0,37 36-31,-37-36 31,37 0-15,-37 0-16,0 0 16,1 0 15,35 0-16,-36 0 1,73 0 0,-72 0-1,-1 0 1,73 0 0,-73 0-16,0 0 15,1 0 1,-1 0-1,73 0 1,-73 0 0,37 0-1,-1 0 1,-36 0 15,1 0-31,-1 0 16,37 0 15,-37 0-15,0 0-1,0-36 1,1 36 0,-1 0-1,0 0 1,1-36-1,-1 36 17,0 0-17,0 0-15,37 0 32,-73-37-17,36 37 1,1 0-1,-1 0 1,0 0 0,0 0 15,1 0-31,-1 0 16,0-36-1,1 36 16,-1 0-15,0 0 0,0 0-1,37 0 1,-37 0 0,37 0 15,-37 0 16,37 0-32,-1 0-15,-35 0 32,-1 0-17,0 0 1,0 0-1,1 0 1,-1 0 0,37 0-1,-37 0 1,36 0 0,1 0-1,-37 0 1,1 0 15,35-36-15,1 36-1,-37 0-15,37 0 32,-37 0-17,36 0 1,-35 0 15,35 0-15,-35 0-1,35 0 1,-36 0 15,1 0 0,35 0-31,-35 0 32,35 0-17,-36 0 1,37 0 0,-37 0-1,1 0 16,-1 0-15,0 0 0,0 0-1,1 0 1,-1 0 0,37 0-1,-37 0 16,36 0-15,-35 0-16,-1 0 359,73 0-343,-73 0 0,0 0-1,1 0 1,-1 0 0,0 0-16,73 0 15,0 0 1,-36 0-1,-37 0-15,0 0 16,0 0 0,73 0-1,0 0 1,-73-37-16,1 37 16,-1 0-1,73 0 1,-73 0-1,37 0 1,-1 0 0,-72-36-1,37 36 1,-1 0 0,0 0-16,0 0 15,1 0 1,-1 0-1,0 0 1,1 0 0,-1 0-1,0 0 17,37 0-17,-37 0 1,37 0-1,-37 0 17,36 0-17,-35 0 1,-1 0 0,0 0-1,37 0 1,-37 0-1,0 0 17,1 0-17,-1 0-15,37 0 32,-37 0-1,0 0-31,0 0 15,1 0 17,35 0-17,1 0 1,-37 0 15,0 0-15,37 36-1,-37-36-15,1 0 32,-1 0-32,36 0 15,-35 0 17,-1 0-32,0 37 15,1-37 1,35 0 15,-72 36-31,36-36 16,1 0 31,-1 0-16,0 0-16,1 0 17,-1 0-17,36 0 110,1 0-125,0 0 47,-37 0-47,0 0 31,0 0-31,1 0 32,-1 0-1,0 0 0,1 0-15,-1-36 15,0 36-31,37 0 31,-37 0 1,0 0-32,1 0 15,-1 0 1,36 0 15,-35 0-15,-1 0 31,0 0-32,1 0 110,35 0-109,-36 0 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3T11:14:47.49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44 0,'72'0'328,"73"0"-328,-108 0 16,-1 0-1,73 0 1,36 0 0,-36 0-16,-37 0 15,-35 0 1,72 0 0,-1 0-1,-71 0-15,-1 0 16,145 0-1,-72 0 1,0 0 0,-73 0-1,-36 37-15,73-37 16,0 0 0,-37 0-1,0 0 1,0 0-16,1 0 15,-1 0 1,37 0 0,-37 0 15,36 0-31,37 0 16,-36 0-1,36 0 16,-73 0-15,37 0 0,-37 0-1,36 0 1,-35 0 0,35 0 15,-35 0-16,-1 0 1,36 0 0,-35 0 15,-1 0-15,0 0-1,1 0 1,-1 0-1,0 0 1,0 0-16,1 0 16,-1 0-1,0 0 17,1 0-17,-1 0 1,0 0-16,0 0 15,1 0 1,35 0 0,-35 0-16,35 0 31,1 0-15,36 0-1,-73 0 1,0 0-1,0 0 1,1 0 0,35 0-1,-35 0 1,35 0 15,-36 0-15,37 0-1,36 0 1,-73 0 15,37 0-31,-37 0 32,37 0-17,-37 36 16,0-36-31,0 0 16,1 0 15,35 0-15,-35 0 0,-1 0-1,0 0 1,0 0-1,1 0 1,-1 0 0,0 0-1,1 0 17,-1 0-32,36 36 15,-35-36 1,35 0 15,-35 0-15,-1 0 31,36 0 328,74 0-360,-74 0 1,-36 0-16,1 0 31,-1 0-15,37 0 15,-1 0-31,-36 0 16,1 0-1,-1 0 1,0 0-1,37 0 1,-37 0 15,37 0-15,-37 0 0,0 0-16,1 0 15,-1 0 1,73-36-1,-37 36 1,-35 0-16,71 0 16,-71 0-1,35 0 1,37 0 0,-73 0-16,1-36 15,35 36 1,-35 0-1,71-37 1,-71 37 0,-1 0-16,109 0 15,-109 0 1,1 0 0,72 0-1,-73-36-15,0 36 31,0 0-15,73 0 0,-72 0-16,71 0 31,-71 0-15,-1 0-1,37 0 1,-37 0-1,0 0 1,0 0 15,37 0-31,-37 0 32,1 0-17,-1 0 1,0 0 15,0 36-15,1-36-16,-1 0 15,0 0 1,1 0-16,-1 0 31,36 0 0,-35 0-15,35 0 0,-35 0-1,-1 0 1,0 0 0,0 0-16,1 0 15,-1 0 16,37 0-15,-37 0 0,36 0-1,-35 0 17,-1 0-17,37 0 1,-37 0-1,36 0 1,-35 0 0,35 0 15,-35 0-15,35 0-1,37 0-15,0 37 16,-73-37 15,37 0-15,-37 0-1,37 36 1,-1-36 0,1 0-1,-37 0 1,0 0-1,37 0 1,-37 36 15,0-36-31,1 0 16,-1 0 15,37 0-15,-37 0-1,0 0 1,0 0 0,1 0 15,-1 0-31,0 0 16,1 0-1,-1 0 16,0 0-31,0 0 16,1 0 15,35 0-15,-35 0 0,-1 0-1,0-36 1,37 36 15,-37 0-15,-36-36-1,36 36 1,1 0 0,-1 0-1,0 0 16,0 0-15,1-37 15,-1 37-31,0 0 47,1 0-31,-37-36-1,36 36 17,0 0-32,0 0 47,1 0-16,-1 0 16,0 0-32,1 0 32,-1 0-16,0 0 16,0 0-31,1 0 15,-1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3T11:14:54.99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85 0,'36'0'344,"73"36"-344,-73 0 15,0-36 1,37 0 15,36 0-15,0 37-16,0-37 16,-73 0-1,0 0 1,73 0-1,0 0 1,0 0-16,-73 0 16,37 0-1,35 0 1,38 0 0,-38 0-16,-71 0 15,-1 0 1,73 0-1,-37 0 1,37 0 0,-36 0-1,-1 0 1,-35 0 0,35 0-1,1 0 1,-37 0-1,37 0 1,-1 0 0,-35 0-1,-1 0 1,36 0 0,1 0-1,0 0-15,-1 0 16,-36 0-1,37-37 17,0 37-32,-1 0 15,1 0 1,-37 0 0,0 0-1,1 0 1,35 0-16,1 0 15,-37 0 17,0 0-17,37 0-15,-37 0 32,0 0-17,1 0 1,-1 0-1,37 0 1,-1 0 0,-36 0-1,1 0 1,-1 0-16,0 0 16,1 0-1,-1 0 1,0 0-1,0 0-15,1 0 32,-1 0-17,0 0 1,1 0-16,-1 0 16,0 0-1,0 0 1,37 0 15,0 0-31,-37 0 31,0-36 1,73 36-17,-36 0 1,-37 0-16,36 0 15,-35 0 17,35 0-17,1 0-15,-37 0 16,0 0 15,37 0-15,0 0-1,-37 0-15,0 0 16,0 0 0,1 0-1,-1 0 1,0 0 0,73 0-1,-73 0 1,37 0-1,-37 0 17,1 0-17,-1 0-15,0 0 32,0 0-1,1 0 328,72 0-343,-73-36-1,0 36 17,73 0-32,-36 0 15,-37 0 17,36 0-17,1 0 1,-37 0-1,37-37 1,-1 37 0,-35 0-1,-1 0 1,0 0 0,1 0-1,-1 0 1,36-36-1,-35 36-15,35 0 32,-35 0-17,35 0 17,1 0-17,-1 0-15,1 0 16,36 0 15,-37 0-15,1 0-16,-37 0 15,37 0 1,-37 0 0,37 0 15,-37 0-16,73 0 1,-73 0 0,73 0 15,0 0-15,0 0-16,-73 0 15,0 0 1,37 0-1,-1 36 1,-35-36 0,35 0-1,-36 0 1,1 0 0,35 0-1,-35 0 1,-1 0 15,0 0-15,37 0-16,-37 0 31,0 0-15,1 0-1,-1 0-15,36 0 31,-35 0-15,35 0 15,1 0-31,-1 0 16,37 0 15,0 0-15,0 0-16,-36 0 15,-37 0 1,0 0 15,37 0-15,-37 0-16,0 0 16,1 0 15,35 0-16,-36 0 1,37 0 0,-37 0 15,37 0-31,-1 0 16,-72 37-1,73-37 1,0 0-1,-37 0 1,0 0-16,0 0 16,1 0 15,-1 0-15,0 0-16,1 0 31,35 0-16,-36 0 17,1 0-17,-1 0 1,0 0 15,37 0-15,-37 0 15,0 0-15,37 0 31,-37 0-32,1 0 1,-1 0-1,0 0 17,0 0-17,37 0 1,-37 0 15,1 0-15,-1 0-16,0 0 15,37 0 17,-37 0-17,0 0 1,1 0 0,-1 0-1,0 0 16,0 0-31,1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3T11:15:03.58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0 295 0,'36'0'344,"73"0"-329,-73 0 1,73 0-1,-73 0 1,37 0 0,0-36-1,-1 36 1,1 0 0,-37 0-16,37 0 15,-37 0 16,0 0-15,0 0 0,37 0-16,-37 0 15,1-37 1,-1 37 0,0 0-1,0 0-15,1 0 16,-1 0-1,0 0 1,37 0 0,-37 0-1,0 0 1,37 0 0,0 0-1,-37 0 1,36 0-1,37 0 1,-72 0 0,-1 0-1,36 0-15,37 0 16,0 0 0,-73 0-1,73 0 16,0 0-31,-73 0 16,37 0 15,0 0-15,-37 0-16,36 37 31,1-37-15,-37 0-1,1 0 1,-1 0-16,73 0 16,-73 0 15,37 0-15,-1 0-16,37 0 15,-73 0 16,73 0-15,-36 0-16,-1 0 16,1 0-1,-37 0 1,0 0 0,37 0-1,-37 0 16,1 0-15,-1 0 0,36 0-1,-35 0 1,-1 0-16,0 0 16,1 0-1,-1 0 1,0 0-1,37 0 1,-37 0 0,0 0-1,1 0-15,-1 0 16,0 0 0,0 0 15,1 0-16,-1 0-15,0 36 16,1-36 15,-1 0-15,0 0-16,37 0 31,-37 0 0,0 0-15,37 0 0,-37 0 15,37 0-31,-37 0 16,0 0-1,37 36 1,-1-36-1,37 0 1,0 0 0,-73 0 15,37 0-15,-37 0-16,1 0 15,-1 0 1,0 0-1,0 0 1,1 0 0,-1 0-1,0 0 1,37 0 15,-37 0-31,-36-36 16,36 36-1,1 0 1,-1 0 0,37 0-1,-1 0 1,-36 0 0,37 0 15,-37 0-31,1 0 15,-1 0 1,0 0 0,0 0-1,37 0-15,-37 0 16,1 0 15,35 0-15,-36 0-1,37 0 1,-37-36 0,1 36 15,35 0-15,-36 0-1,1 0 1,-1 0 15,37 0-31,-37 0 16,36-37 15,37 37-31,-72-36 16,-1 36-1,73 0 1,0 0-1,-73 0 1,0-36-16,0 36 16,1 0-1,-1 0 1,37-36 0,-37 36-1,0 0 1,0 0-1,1 0 1,-1 0 0,0 0 31,1 0-32,-1 0 282,0 0-281,0 0-1,1 0 1,-1 0-16,0 0 16,1 0 15,-1 0-16,0 0-15,0 0 16,1 0 15,-1-37-15,0 37 0,37 0-1,-37-36 32,73 36-31,-109-36-16,36 36 15,1 0 17,-1 0-17,0 0-15,0 0 31,1 0-15,-1 0 0,0 0-1,1 0 1,-1 0 0,0 0-1,0 0 1,37 0-1,-37 0 17,1 0-17,-1 0-15,0 0 32,0 0-1,-36 36-16,37-36 1,-1 36 15,0-36 1,1 0-1,-1 0-16,0 37 17,0-37-1,1 0 0,-1 36 0,0-36-15,1 0 15,-1 0-15,0 0 0,0 0-1,1 0 1,35 0 15,-35 0-31,-1 0 31,0 0-15,0 0 15,1 0-15,-1 0 15,0 0-15,1 0-1,-37 36 1,36-36 15,0 0-15,0 36-1,1-36 1,35 0 15,-35 0-15,-1 0 0,0 0 15,0 37-16,37-37-15,-37 0 32,1 0-17,-1 0 1,0 0 0,0 0-1,37 0 1,-37 0 31,1 0-32,-1 0-15,0 0 32,0 0-1,1 0-16,-1 0 17,0 0-1,1 0 16,-1 0-16,0 0-31,0 0 47,1 0-16,-1 0 16,0 0-31,1 0-1,-1 0 1,0 0 0,0-37-1,1 37 1,-1 0-1,0 0 17,1 0-17,-1 0 32,0 0-31,0 0-1,1 0 32,35 0 156,-35-36-187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38CA0-AC1B-4488-ADD7-6373B7CC47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4715-269B-4872-9E79-063E7C611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8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9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5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2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8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18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3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9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3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1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9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599B-2B56-40E2-A55A-6F23565579C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4.xml"/><Relationship Id="rId3" Type="http://schemas.openxmlformats.org/officeDocument/2006/relationships/audio" Target="../media/media6.m4a"/><Relationship Id="rId7" Type="http://schemas.openxmlformats.org/officeDocument/2006/relationships/customXml" Target="../ink/ink1.xml"/><Relationship Id="rId12" Type="http://schemas.openxmlformats.org/officeDocument/2006/relationships/image" Target="../media/image10.emf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image" Target="../media/image2.png"/><Relationship Id="rId15" Type="http://schemas.openxmlformats.org/officeDocument/2006/relationships/image" Target="../media/image1.png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6.xml"/><Relationship Id="rId9" Type="http://schemas.openxmlformats.org/officeDocument/2006/relationships/customXml" Target="../ink/ink2.xml"/><Relationship Id="rId1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1500" dirty="0" smtClean="0"/>
              <a:t>Maths</a:t>
            </a:r>
            <a:endParaRPr lang="en-GB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Monday 8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February 2021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4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"/>
    </mc:Choice>
    <mc:Fallback xmlns="">
      <p:transition spd="slow" advTm="18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hundred square to help…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4" y="1551758"/>
            <a:ext cx="4630836" cy="4692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263" y="1721574"/>
            <a:ext cx="4700036" cy="19621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498131" y="2294691"/>
              <a:ext cx="4323600" cy="102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0251" y="2198571"/>
                <a:ext cx="44197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537731" y="2661891"/>
              <a:ext cx="4310640" cy="58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89491" y="2565771"/>
                <a:ext cx="44067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537731" y="3026211"/>
              <a:ext cx="4297680" cy="75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9491" y="2930091"/>
                <a:ext cx="43938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498131" y="3329331"/>
              <a:ext cx="4376520" cy="11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50251" y="3233211"/>
                <a:ext cx="4472280" cy="311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/>
          <p:cNvSpPr/>
          <p:nvPr/>
        </p:nvSpPr>
        <p:spPr>
          <a:xfrm rot="16200000">
            <a:off x="4665522" y="-95333"/>
            <a:ext cx="433798" cy="41840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6200000">
            <a:off x="4665523" y="338466"/>
            <a:ext cx="433798" cy="41840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767377" y="1805916"/>
            <a:ext cx="468649" cy="4184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36026" y="1805916"/>
            <a:ext cx="468649" cy="4184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591794" y="1806232"/>
            <a:ext cx="468649" cy="4184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95986" y="1806232"/>
            <a:ext cx="468649" cy="4184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16200000">
            <a:off x="4665523" y="755269"/>
            <a:ext cx="433798" cy="418404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16200000">
            <a:off x="4665524" y="1182547"/>
            <a:ext cx="433798" cy="418404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16200000">
            <a:off x="4665522" y="1605871"/>
            <a:ext cx="433798" cy="418404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36411" y="1779789"/>
            <a:ext cx="468649" cy="418404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773204" y="1779788"/>
            <a:ext cx="468649" cy="418404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243156" y="1779788"/>
            <a:ext cx="468649" cy="418404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358391" y="1779788"/>
            <a:ext cx="468649" cy="418404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554391" y="1779790"/>
            <a:ext cx="468649" cy="418404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09198" y="1779788"/>
            <a:ext cx="468649" cy="418404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967026" y="1822770"/>
            <a:ext cx="468649" cy="418404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9489051" y="2487205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u="sng" dirty="0"/>
              <a:t>4</a:t>
            </a:r>
            <a:endParaRPr lang="en-GB" sz="1050" b="1" u="sng" dirty="0" smtClean="0"/>
          </a:p>
          <a:p>
            <a:r>
              <a:rPr lang="en-GB" sz="1050" b="1" dirty="0" smtClean="0"/>
              <a:t>10</a:t>
            </a:r>
            <a:endParaRPr lang="en-GB" sz="1050" b="1" dirty="0"/>
          </a:p>
        </p:txBody>
      </p:sp>
      <p:sp>
        <p:nvSpPr>
          <p:cNvPr id="29" name="Rectangle 28"/>
          <p:cNvSpPr/>
          <p:nvPr/>
        </p:nvSpPr>
        <p:spPr>
          <a:xfrm>
            <a:off x="9489051" y="2837040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u="sng" dirty="0" smtClean="0"/>
              <a:t>3</a:t>
            </a:r>
          </a:p>
          <a:p>
            <a:r>
              <a:rPr lang="en-GB" sz="1050" b="1" dirty="0" smtClean="0"/>
              <a:t>10</a:t>
            </a:r>
            <a:endParaRPr lang="en-GB" sz="1050" b="1" dirty="0"/>
          </a:p>
        </p:txBody>
      </p:sp>
      <p:sp>
        <p:nvSpPr>
          <p:cNvPr id="30" name="Rectangle 29"/>
          <p:cNvSpPr/>
          <p:nvPr/>
        </p:nvSpPr>
        <p:spPr>
          <a:xfrm>
            <a:off x="10994648" y="2837040"/>
            <a:ext cx="4106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u="sng" dirty="0"/>
              <a:t>3</a:t>
            </a:r>
            <a:r>
              <a:rPr lang="en-GB" sz="1050" b="1" u="sng" dirty="0" smtClean="0"/>
              <a:t>0</a:t>
            </a:r>
          </a:p>
          <a:p>
            <a:r>
              <a:rPr lang="en-GB" sz="1050" b="1" dirty="0" smtClean="0"/>
              <a:t>100</a:t>
            </a:r>
            <a:endParaRPr lang="en-GB" sz="1050" b="1" dirty="0"/>
          </a:p>
        </p:txBody>
      </p:sp>
      <p:sp>
        <p:nvSpPr>
          <p:cNvPr id="31" name="Rectangle 30"/>
          <p:cNvSpPr/>
          <p:nvPr/>
        </p:nvSpPr>
        <p:spPr>
          <a:xfrm>
            <a:off x="10994648" y="2478117"/>
            <a:ext cx="4106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u="sng" dirty="0" smtClean="0"/>
              <a:t>40</a:t>
            </a:r>
          </a:p>
          <a:p>
            <a:r>
              <a:rPr lang="en-GB" sz="1050" b="1" dirty="0" smtClean="0"/>
              <a:t>100</a:t>
            </a:r>
            <a:endParaRPr lang="en-GB" sz="1050" b="1" dirty="0"/>
          </a:p>
        </p:txBody>
      </p:sp>
      <p:sp>
        <p:nvSpPr>
          <p:cNvPr id="32" name="Rectangle 31"/>
          <p:cNvSpPr/>
          <p:nvPr/>
        </p:nvSpPr>
        <p:spPr>
          <a:xfrm>
            <a:off x="10994648" y="3192778"/>
            <a:ext cx="4106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u="sng" dirty="0"/>
              <a:t>7</a:t>
            </a:r>
            <a:r>
              <a:rPr lang="en-GB" sz="1050" b="1" u="sng" dirty="0" smtClean="0"/>
              <a:t>0</a:t>
            </a:r>
          </a:p>
          <a:p>
            <a:r>
              <a:rPr lang="en-GB" sz="1050" b="1" dirty="0" smtClean="0"/>
              <a:t>100</a:t>
            </a:r>
            <a:endParaRPr lang="en-GB" sz="1050" b="1" dirty="0"/>
          </a:p>
        </p:txBody>
      </p:sp>
      <p:sp>
        <p:nvSpPr>
          <p:cNvPr id="33" name="Rectangle 32"/>
          <p:cNvSpPr/>
          <p:nvPr/>
        </p:nvSpPr>
        <p:spPr>
          <a:xfrm>
            <a:off x="7669386" y="3291342"/>
            <a:ext cx="8499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dirty="0" smtClean="0"/>
              <a:t>7 columns</a:t>
            </a:r>
            <a:endParaRPr lang="en-GB" sz="1050" b="1" dirty="0"/>
          </a:p>
        </p:txBody>
      </p:sp>
      <p:pic>
        <p:nvPicPr>
          <p:cNvPr id="34" name="Audio 3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7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06"/>
    </mc:Choice>
    <mc:Fallback xmlns="">
      <p:transition spd="slow" advTm="65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One?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4" y="1475966"/>
            <a:ext cx="7034402" cy="5001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125" y="5423270"/>
            <a:ext cx="898616" cy="88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384" y="5423270"/>
            <a:ext cx="898616" cy="882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438" y="3231863"/>
            <a:ext cx="898616" cy="882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111" y="3231863"/>
            <a:ext cx="898616" cy="882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384" y="3231863"/>
            <a:ext cx="898616" cy="88240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3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4"/>
    </mc:Choice>
    <mc:Fallback xmlns="">
      <p:transition spd="slow" advTm="24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901" y="355962"/>
            <a:ext cx="4839842" cy="36137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6743" y="355962"/>
            <a:ext cx="4425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Partition into tenths and hundredths:</a:t>
            </a:r>
          </a:p>
          <a:p>
            <a:pPr algn="ctr"/>
            <a:endParaRPr lang="en-GB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65 hundredths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u="sng" dirty="0" smtClean="0"/>
              <a:t>31</a:t>
            </a:r>
          </a:p>
          <a:p>
            <a:pPr algn="ctr"/>
            <a:r>
              <a:rPr lang="en-GB" dirty="0" smtClean="0"/>
              <a:t>    100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80 hundredths</a:t>
            </a:r>
          </a:p>
          <a:p>
            <a:pPr algn="ctr"/>
            <a:endParaRPr lang="en-GB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02"/>
    </mc:Choice>
    <mc:Fallback xmlns="">
      <p:transition spd="slow" advTm="33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01" y="355962"/>
            <a:ext cx="4839842" cy="36137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6743" y="355962"/>
            <a:ext cx="4425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Partition into tenths and hundredths:</a:t>
            </a:r>
          </a:p>
          <a:p>
            <a:pPr algn="ctr"/>
            <a:endParaRPr lang="en-GB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65 hundredths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u="sng" dirty="0" smtClean="0"/>
              <a:t>31</a:t>
            </a:r>
          </a:p>
          <a:p>
            <a:pPr algn="ctr"/>
            <a:r>
              <a:rPr lang="en-GB" dirty="0" smtClean="0"/>
              <a:t>    100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80 hundredths</a:t>
            </a:r>
          </a:p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857" y="4271010"/>
            <a:ext cx="3170044" cy="2371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20" y="4271010"/>
            <a:ext cx="3170044" cy="2371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83" y="4271010"/>
            <a:ext cx="3170044" cy="2371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3787" y="4540289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65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2750" y="4515967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31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48315" y="4515966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80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8441" y="5709334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96921" y="5709334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1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41526" y="5709334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0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8187" y="5709334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3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 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1886" y="5709334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3167" y="5709334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8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 10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02"/>
    </mc:Choice>
    <mc:Fallback xmlns="">
      <p:transition spd="slow" advTm="3310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417" y="1372823"/>
            <a:ext cx="6472699" cy="519375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9"/>
    </mc:Choice>
    <mc:Fallback xmlns="">
      <p:transition spd="slow" advTm="11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392827"/>
            <a:ext cx="9245373" cy="43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</a:t>
            </a:r>
            <a:br>
              <a:rPr lang="en-GB" dirty="0" smtClean="0"/>
            </a:br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3" y="1905000"/>
            <a:ext cx="5401545" cy="47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br>
              <a:rPr lang="en-GB" dirty="0" smtClean="0"/>
            </a:br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1905000"/>
            <a:ext cx="8562756" cy="392011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8"/>
    </mc:Choice>
    <mc:Fallback xmlns="">
      <p:transition spd="slow" advTm="30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Remote Learning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LO: recognise tenths and hundredths.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 smtClean="0"/>
              <a:t>Success Criteria:</a:t>
            </a:r>
          </a:p>
          <a:p>
            <a:pPr>
              <a:buFontTx/>
              <a:buChar char="-"/>
            </a:pPr>
            <a:r>
              <a:rPr lang="en-GB" sz="2800" dirty="0" smtClean="0"/>
              <a:t>Recognise a whole and equal parts.</a:t>
            </a:r>
          </a:p>
          <a:p>
            <a:pPr>
              <a:buFontTx/>
              <a:buChar char="-"/>
            </a:pPr>
            <a:r>
              <a:rPr lang="en-GB" sz="2800" dirty="0" smtClean="0"/>
              <a:t>Identify tenths and hundredths.</a:t>
            </a:r>
          </a:p>
          <a:p>
            <a:pPr>
              <a:buFontTx/>
              <a:buChar char="-"/>
            </a:pPr>
            <a:r>
              <a:rPr lang="en-GB" sz="2800" dirty="0" smtClean="0"/>
              <a:t>Partition into tenths and hundredths.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2"/>
    </mc:Choice>
    <mc:Fallback xmlns="">
      <p:transition spd="slow" advTm="21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737" y="145954"/>
            <a:ext cx="9767251" cy="1280890"/>
          </a:xfrm>
        </p:spPr>
        <p:txBody>
          <a:bodyPr/>
          <a:lstStyle/>
          <a:p>
            <a:r>
              <a:rPr lang="en-GB" dirty="0" smtClean="0"/>
              <a:t>The hundred square represents one whole.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4" y="1905000"/>
            <a:ext cx="4630836" cy="4692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3760" y="1905000"/>
            <a:ext cx="496161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 whole = ___ squares</a:t>
            </a:r>
          </a:p>
          <a:p>
            <a:endParaRPr lang="en-GB" dirty="0"/>
          </a:p>
          <a:p>
            <a:r>
              <a:rPr lang="en-GB" dirty="0" smtClean="0"/>
              <a:t>Each square is ___ out of ___ equal squares</a:t>
            </a:r>
          </a:p>
          <a:p>
            <a:endParaRPr lang="en-GB" dirty="0"/>
          </a:p>
          <a:p>
            <a:r>
              <a:rPr lang="en-GB" dirty="0" smtClean="0"/>
              <a:t>Each square represents </a:t>
            </a:r>
          </a:p>
          <a:p>
            <a:endParaRPr lang="en-GB" dirty="0"/>
          </a:p>
          <a:p>
            <a:r>
              <a:rPr lang="en-GB" dirty="0" smtClean="0"/>
              <a:t>Each row is ___ out of ___ equal rows</a:t>
            </a:r>
          </a:p>
          <a:p>
            <a:endParaRPr lang="en-GB" dirty="0"/>
          </a:p>
          <a:p>
            <a:r>
              <a:rPr lang="en-GB" dirty="0" smtClean="0"/>
              <a:t>Each row represents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884699" y="240655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5312" y="1805241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91712" y="240655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4957" y="2860230"/>
            <a:ext cx="57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6903" y="3985299"/>
            <a:ext cx="57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40948" y="3985300"/>
            <a:ext cx="45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00005" y="348536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7925" y="3506561"/>
            <a:ext cx="44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5451" y="2138378"/>
            <a:ext cx="404949" cy="4166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6200000">
            <a:off x="4690543" y="4042803"/>
            <a:ext cx="404949" cy="41840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2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82"/>
    </mc:Choice>
    <mc:Fallback xmlns="">
      <p:transition spd="slow" advTm="91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43" y="624110"/>
            <a:ext cx="10167257" cy="12808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fraction of the hundred square is shaded?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71" y="1376226"/>
            <a:ext cx="3200400" cy="3221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170" y="4808258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8879" y="5646555"/>
            <a:ext cx="45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GB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8283" y="4808258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twenty hundredths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5774" y="5665303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two tenths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6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08"/>
    </mc:Choice>
    <mc:Fallback xmlns="">
      <p:transition spd="slow" advTm="62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43" y="624110"/>
            <a:ext cx="10167257" cy="12808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fraction of the hundred square is shaded?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508170" y="4808258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8879" y="5646555"/>
            <a:ext cx="45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8283" y="4808258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__________ hundredths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5774" y="5665303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__________ tenths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35" y="1200826"/>
            <a:ext cx="3410272" cy="3454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6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08"/>
    </mc:Choice>
    <mc:Fallback xmlns="">
      <p:transition spd="slow" advTm="6260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43" y="624110"/>
            <a:ext cx="10167257" cy="12808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fraction of the hundred square is shaded?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508170" y="4808258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8879" y="5646555"/>
            <a:ext cx="45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8283" y="4808258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__________ hundredths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5774" y="5665303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__________ tenths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91" y="1235848"/>
            <a:ext cx="3314159" cy="3314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3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08"/>
    </mc:Choice>
    <mc:Fallback xmlns="">
      <p:transition spd="slow" advTm="626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43" y="624110"/>
            <a:ext cx="10167257" cy="12808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fraction of the hundred square is shaded?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508170" y="4808258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8283" y="4808258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__________ hundredths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753" y="1299841"/>
            <a:ext cx="3434309" cy="3412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4743" y="6170414"/>
            <a:ext cx="5509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Why can we not record tenths for this question?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08"/>
    </mc:Choice>
    <mc:Fallback xmlns="">
      <p:transition spd="slow" advTm="626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778442" y="1671090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rgbClr val="0070C0"/>
                </a:solidFill>
              </a:rPr>
              <a:t>50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9151" y="2296885"/>
            <a:ext cx="45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70C0"/>
                </a:solidFill>
              </a:rPr>
              <a:t>5</a:t>
            </a:r>
            <a:endParaRPr lang="en-GB" b="1" u="sng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3134" y="1678162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fifty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hundredths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4533" y="2296885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five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tenths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681" y="1671090"/>
            <a:ext cx="968097" cy="980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681" y="3364278"/>
            <a:ext cx="961070" cy="961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78442" y="3292012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0070C0"/>
                </a:solidFill>
              </a:rPr>
              <a:t>7</a:t>
            </a:r>
            <a:r>
              <a:rPr lang="en-GB" b="1" u="sng" dirty="0" smtClean="0">
                <a:solidFill>
                  <a:srgbClr val="0070C0"/>
                </a:solidFill>
              </a:rPr>
              <a:t>0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151" y="3917807"/>
            <a:ext cx="45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solidFill>
                  <a:srgbClr val="0070C0"/>
                </a:solidFill>
              </a:rPr>
              <a:t>7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134" y="3299084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seventy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hundredths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4533" y="3917807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seven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tenths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8442" y="5144278"/>
            <a:ext cx="5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rgbClr val="0070C0"/>
                </a:solidFill>
              </a:rPr>
              <a:t>34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3134" y="5151350"/>
            <a:ext cx="28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thirty-four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hundredths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553" y="4989969"/>
            <a:ext cx="961070" cy="954948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03"/>
    </mc:Choice>
    <mc:Fallback xmlns="">
      <p:transition spd="slow" advTm="36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hundred square to help…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4" y="1551758"/>
            <a:ext cx="4630836" cy="4692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263" y="1721574"/>
            <a:ext cx="4700036" cy="196215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9"/>
    </mc:Choice>
    <mc:Fallback xmlns="">
      <p:transition spd="slow" advTm="15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8|2.8|1.8|10.4|0.7|2.1|9.8|2.6|2|9.8|2.7|6.4|6.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4|17.9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4|17.9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4|17.9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4|17.9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2|10.3|5.5|6|10.9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DAF1CB-23E3-4350-B2A2-6D9D80693F77}"/>
</file>

<file path=customXml/itemProps2.xml><?xml version="1.0" encoding="utf-8"?>
<ds:datastoreItem xmlns:ds="http://schemas.openxmlformats.org/officeDocument/2006/customXml" ds:itemID="{FEDC7206-47AF-4C76-8E41-4D2D4A0579AB}"/>
</file>

<file path=customXml/itemProps3.xml><?xml version="1.0" encoding="utf-8"?>
<ds:datastoreItem xmlns:ds="http://schemas.openxmlformats.org/officeDocument/2006/customXml" ds:itemID="{09F2A4BD-C16C-4EEF-948A-79B76E058303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775</TotalTime>
  <Words>269</Words>
  <Application>Microsoft Office PowerPoint</Application>
  <PresentationFormat>Widescreen</PresentationFormat>
  <Paragraphs>120</Paragraphs>
  <Slides>18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Maths</vt:lpstr>
      <vt:lpstr>LO: recognise tenths and hundredths.</vt:lpstr>
      <vt:lpstr>The hundred square represents one whole.</vt:lpstr>
      <vt:lpstr>What fraction of the hundred square is shaded?</vt:lpstr>
      <vt:lpstr>What fraction of the hundred square is shaded?</vt:lpstr>
      <vt:lpstr>What fraction of the hundred square is shaded?</vt:lpstr>
      <vt:lpstr>What fraction of the hundred square is shaded?</vt:lpstr>
      <vt:lpstr>ANSWERS</vt:lpstr>
      <vt:lpstr>Use the hundred square to help…</vt:lpstr>
      <vt:lpstr>Use the hundred square to help…</vt:lpstr>
      <vt:lpstr>Which One?</vt:lpstr>
      <vt:lpstr>PowerPoint Presentation</vt:lpstr>
      <vt:lpstr>PowerPoint Presentation</vt:lpstr>
      <vt:lpstr>Your Turn…</vt:lpstr>
      <vt:lpstr>Challenge…</vt:lpstr>
      <vt:lpstr>Your Turn ANSWERS</vt:lpstr>
      <vt:lpstr>Challenge ANSWERS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Meeting</dc:title>
  <dc:creator>Amber Dickinson</dc:creator>
  <cp:lastModifiedBy>Paula Candish</cp:lastModifiedBy>
  <cp:revision>111</cp:revision>
  <dcterms:created xsi:type="dcterms:W3CDTF">2021-01-04T13:59:34Z</dcterms:created>
  <dcterms:modified xsi:type="dcterms:W3CDTF">2021-02-05T11:19:07Z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