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ink/ink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0"/>
  </p:notesMasterIdLst>
  <p:sldIdLst>
    <p:sldId id="277" r:id="rId2"/>
    <p:sldId id="276" r:id="rId3"/>
    <p:sldId id="279" r:id="rId4"/>
    <p:sldId id="282" r:id="rId5"/>
    <p:sldId id="286" r:id="rId6"/>
    <p:sldId id="280" r:id="rId7"/>
    <p:sldId id="283" r:id="rId8"/>
    <p:sldId id="285" r:id="rId9"/>
    <p:sldId id="288" r:id="rId10"/>
    <p:sldId id="289" r:id="rId11"/>
    <p:sldId id="290" r:id="rId12"/>
    <p:sldId id="281" r:id="rId13"/>
    <p:sldId id="284" r:id="rId14"/>
    <p:sldId id="287" r:id="rId15"/>
    <p:sldId id="291" r:id="rId16"/>
    <p:sldId id="292" r:id="rId17"/>
    <p:sldId id="293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3T13:39:29.5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FF7E94-0CF2-431D-AE88-646C83B44B26}" emma:medium="tactile" emma:mode="ink">
          <msink:context xmlns:msink="http://schemas.microsoft.com/ink/2010/main" type="writingRegion" rotatedBoundingBox="9013,12636 26237,12738 26219,15784 8995,15682"/>
        </emma:interpretation>
      </emma:emma>
    </inkml:annotationXML>
    <inkml:traceGroup>
      <inkml:annotationXML>
        <emma:emma xmlns:emma="http://www.w3.org/2003/04/emma" version="1.0">
          <emma:interpretation id="{81E545C1-8720-45A9-8D54-31F03B6654DD}" emma:medium="tactile" emma:mode="ink">
            <msink:context xmlns:msink="http://schemas.microsoft.com/ink/2010/main" type="paragraph" rotatedBoundingBox="9111,12637 26237,12738 26231,13824 9104,137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BB5B41-F197-405D-9058-6CDC2E74E56C}" emma:medium="tactile" emma:mode="ink">
              <msink:context xmlns:msink="http://schemas.microsoft.com/ink/2010/main" type="line" rotatedBoundingBox="9111,12637 26237,12738 26231,13824 9104,13723"/>
            </emma:interpretation>
          </emma:emma>
        </inkml:annotationXML>
        <inkml:traceGroup>
          <inkml:annotationXML>
            <emma:emma xmlns:emma="http://www.w3.org/2003/04/emma" version="1.0">
              <emma:interpretation id="{8414BE9C-DF74-4F3D-9D3F-570F0875F17C}" emma:medium="tactile" emma:mode="ink">
                <msink:context xmlns:msink="http://schemas.microsoft.com/ink/2010/main" type="inkWord" rotatedBoundingBox="9110,12728 11324,12741 11319,13613 9105,13600"/>
              </emma:interpretation>
            </emma:emma>
          </inkml:annotationXML>
          <inkml:trace contextRef="#ctx0" brushRef="#br0">327 47 0,'0'-36'63,"-36"36"15,0 0-62,-1 0-1,1 36 16,36 0-15,-36-36-16,36 36 16,-37-36 15,1 37-15,36-1-1,-36 0 1,0 1 15,36-1 0,0 0 1,0 0-17,0 1 32,0-1-16,0 0 1,0 1-17,36-37 1,0 36-1,0-36 1,-36 36 15,37-36-31,-1 0 32,0 0 14,1 0-30,-1 0 15,0 0 1,0 0 14,1 0-46,-1 0 47,0 0-15,1 0-1,-1 0 0,0-36 16,-36 0-16,0-1-15,0 1 31,0 0-32,0-1 32,0 1-47,0 0 47,0 0-31,-36-1 15,36 1-15,-36 36 15,36-36-31,0-1 47,-37 37-32,37-36 17,-36 0 108,0 36-124,-1 0-1,1 0 32,0 0 47</inkml:trace>
          <inkml:trace contextRef="#ctx0" brushRef="#br0" timeOffset="940.8447">799 265 0</inkml:trace>
          <inkml:trace contextRef="#ctx0" brushRef="#br0" timeOffset="3925.3323">1125-26 0,'0'-36'313,"0"-37"-313,37 73 31,-1-36 16,0 36 0,1 0-1,-1 0 1,-36 36 0,0 1-16,36-1 16,-36 0-15,0 1-1,0-1 0,-36 0-15,0 0 15,-1-36-15,37 37 30,-36-37-30,36 36 15,-36-36 1,36 36-17,36-36 188,0 0-156,1 0-31,-1 0-1,0 0 32,-36 37-31,36-37-16,1 0 31,-37 36 0,36-36 1,-36 36-17,0 0 1,0 1 31,0-1-16,0 0 0,0 1-15,0-1 31,0 0-16,-36-36 0,-1 36-15,37 1-16,-36-37 31,0 36 16,0-36-16,-1 0-15,1 0 15,0 0 0,-1 0 1,1 0-17</inkml:trace>
          <inkml:trace contextRef="#ctx0" brushRef="#br0" timeOffset="6620.5185">1742 446 0,'0'-36'16,"0"-1"46,37 37-46,-1 0 15,0 0-15,0 0 15,1 0 0,-1 0 0,0 0-15,1 0 15,-1 0 16,0 0 31,0 0-62,1 0 46,-1 0-15</inkml:trace>
          <inkml:trace contextRef="#ctx0" brushRef="#br0" timeOffset="5223.0138">1887 83 0,'0'36'157,"0"1"-142,0-1 1,37 0-1,-37 37 1,0-37 0,36-36-1,-36 36 1,0 1 0,0-1-16,0 0 31,0 1-16,0-1 1,0 0-16,0 0 47,0 1-16</inkml:trace>
        </inkml:traceGroup>
        <inkml:traceGroup>
          <inkml:annotationXML>
            <emma:emma xmlns:emma="http://www.w3.org/2003/04/emma" version="1.0">
              <emma:interpretation id="{EC3B4578-576D-42D0-8638-3AC9580C0826}" emma:medium="tactile" emma:mode="ink">
                <msink:context xmlns:msink="http://schemas.microsoft.com/ink/2010/main" type="inkWord" rotatedBoundingBox="11686,12684 15715,12708 15709,13658 11680,13634"/>
              </emma:interpretation>
            </emma:emma>
          </inkml:annotationXML>
          <inkml:trace contextRef="#ctx0" brushRef="#br0" timeOffset="12465.4309">3702-207 0,'36'0'109,"0"0"-77,1 0-32,-1 0 31,36 0-15,-35 0-1,-1 0 32,0 0-16,1 0-31,-1 36 297,0 73-281,-36-73 15,0 1-15,0-1-1,0 0 1,0 0 0,0 37-1,-36-37 16,36 1 1,0-1-32,0 0 47,-36-36-32,36 36 1,0 1 15,0-1-15,0 0-1,-37-36 1,37 37 0,0-1 30,0 0-14,0 0 108,0 1-124,0-1-16,-36 0 172</inkml:trace>
          <inkml:trace contextRef="#ctx0" brushRef="#br0" timeOffset="9253.8955">2903-62 0,'-36'0'63,"0"0"-32,0 0-15,-1 0 15,1 0 16,0 0-32,36 36 17,-37-36-17,1 37 16,36-1-31,0 0 16,0 0 15,-36 1-15,36-1 0,0 37-1,0-37 1,0 0 15,0 0-31,0 1 47,0-1-31,36-36-1,-36 36 16,36 1-15,1-1 0,-1 0 15,0 0 0,1 1-15,-1-37-1,0 0 17,37 0-17,-37 0 1,0 0 0,1 0-1,-1 0 1,0 0 15,0-37-15,1 1-1,-1 0 17,0 0-1,1-1 0,-37 1-15,36 0 15,-36-1 0,0 1-15,0 0-1,0 0 1,0-1 15,0 1-15,-36 36 0,36-36-1,-37 36 1,37-37 15,-36 37-31,36-36 16,-36 0 15,-1 36-15,1 0 15,0-36 0,0 36 0,-1 0 1,1 0-17,0 0 32,-1 0 109,-35 0-140</inkml:trace>
          <inkml:trace contextRef="#ctx0" brushRef="#br0" timeOffset="10298.5163">3629 301 0</inkml:trace>
          <inkml:trace contextRef="#ctx0" brushRef="#br0" timeOffset="13443.2264">4500 446 0,'36'0'94,"1"0"-78,-1 0-1,36 0 1,-35 0 31,-1 0-31,0 0-16,1 0 15,-1 0 16</inkml:trace>
          <inkml:trace contextRef="#ctx0" brushRef="#br0" timeOffset="14418.8226">4500 664 0,'36'0'78,"1"0"-47,-1 0-15,0 0 15,0 0 0,1 0-15,-1 0 31,0 0-32,1 0 32,-1 0 0</inkml:trace>
          <inkml:trace contextRef="#ctx0" brushRef="#br0" timeOffset="15790.1695">5226-207 0,'0'36'31,"0"37"1,0-37-17,0 0 17,0 1-32,0 35 15,0 1 1,0-37-1,0 0 1,0 1 0,0 35-1,0-36 1,0 1 15,0-1-15,0 37-16,0-37 31,0 0 0,0 0 16,0 1-47</inkml:trace>
          <inkml:trace contextRef="#ctx0" brushRef="#br0" timeOffset="16375.3019">5589 301 0</inkml:trace>
          <inkml:trace contextRef="#ctx0" brushRef="#br0" timeOffset="18726.2351">6496-135 0,'0'-36'15,"-37"36"-15,1 0 31,0 0 1,0 0-32,-1 0 15,-35 0 32,72 36-47,-37-36 16,1 0-1,0 37 1,0-37 15,-1 36-31,37 0 16,-36-36 0,0 37 15,36-1-16,-37-36 1,37 36 0,-36 0-1,0 1 17,36-1 14,0 0-30,0 1 15,0-1 1,36 0-1,0 0 0,-36 1-15,37-37 15,-37 36-15,36-36 15,-36 36-31,36-36 15,1 0 1,-1 37 0,36-1 15,-35-36 0,-1 0-15,0 0-1,1 0 17,-1 0-1,0 0 0,0-36-15,-36-1-1,37 37 17,-1-36-17,-36 0 17,36-1-17,-36 1 1,37 36-1,-37-36 17,0 0-1,0-1 0,0 1 32,0-37-48,0 37 1,0 0-16,0 0 47,0-1-16,-37 1 0,37 0-15,-36-1 31</inkml:trace>
        </inkml:traceGroup>
        <inkml:traceGroup>
          <inkml:annotationXML>
            <emma:emma xmlns:emma="http://www.w3.org/2003/04/emma" version="1.0">
              <emma:interpretation id="{4B894CD5-2D64-4EC8-8A8C-1EB4495A2425}" emma:medium="tactile" emma:mode="ink">
                <msink:context xmlns:msink="http://schemas.microsoft.com/ink/2010/main" type="inkWord" rotatedBoundingBox="18217,12691 21049,12707 21043,13793 18211,13776"/>
              </emma:interpretation>
            </emma:emma>
          </inkml:annotationXML>
          <inkml:trace contextRef="#ctx0" brushRef="#br0" timeOffset="22025.9498">10124 410 0,'37'0'16</inkml:trace>
          <inkml:trace contextRef="#ctx0" brushRef="#br0" timeOffset="21324.5098">9507-26 0,'-36'-36'31,"0"36"-15,0 0 31,-1 0-32,1 0 1,0 36-1,36 1 1,-37-37 0,37 36-1,-36-36 1,36 36 0,-36-36 15,0 36-16,36 1-15,0-1 47,-37 37-47,37-37 32,0 0-17,0 0 1,0 1-1,0-1 1,0 0-16,0 1 16,0-1 15,0 0-15,0 0-16,0 1 15,0-1 1,37 0 15,-1-36-31,0 37 31,37-1-15,-37-36 0,0 0-1,1 36 1,-1-36 31,0 0-32,0 0 1,1 0 15,-1 0 0,0 0-15,1-36 31,-1 36-31,-36-36-1,0-1 1,0 1-1,36 0 1,-36-1 0,0 1-1,0 0-15,0 0 16,0-1 15,0-35-15,0 35-1,-36 1 1,36 0 0,-36 0-1,36-1 1,-37 1 15,37 0 0,-36-1 16,0 1-15,-1 36-32,37-36 15,-36 36 1,36-36-1,-36 36 1,36-37 0,-36 37 31</inkml:trace>
          <inkml:trace contextRef="#ctx0" brushRef="#br0" timeOffset="23957.3559">10451 83 0,'0'-72'16,"0"35"15,0 1-31,0 0 31,36-1 32,0 37-32,-36-36-15,37 0 46,-1 36-15,0 0-16,1 36-15,-37 0 15,36 37-15,-36-37 15,0 1-15,0-1-1,0 0-15,0 37 32,0-37-17,0 0 1,0 1-1,0-1 1,0 36 15,0-35-15,0-1 0,0 0-1,0 1 1,0 35-1,0-36 17,-36 1-17,-1-37 1,37 36-16,-36 0 31,0 1 16,-1-1-16,146-36 204,-72 0-220,-1 0 1,0 0 0,0 0 15,1 0 16,-1 0-16,0 36-15,1-36 30,-1 0-30,0 36 31,0-36-31</inkml:trace>
          <inkml:trace contextRef="#ctx0" brushRef="#br0" timeOffset="26071.567">11140 519 0,'0'-37'46,"37"37"-14,-37-36-17,36 36 17,36 0-17,-35 0 1,-1 0-1,0 0 1,1 0 0,35 0 31,1 0-47,-37 0 31,0 0-16,1 0 32,-1 0-31,0 0 15,0 0-15,1 0 15,-1 0-15,0 0 15,1 0 31</inkml:trace>
          <inkml:trace contextRef="#ctx0" brushRef="#br0" timeOffset="25064.7951">11394 156 0,'37'0'79,"-37"36"-64,0 0 1,0 1-1,0 35 17,36 1-32,-36-37 15,0 37 17,0-37-17,36 36 1,-36-35 15,0-1-15,0 0-16,0 1 31</inkml:trace>
        </inkml:traceGroup>
        <inkml:traceGroup>
          <inkml:annotationXML>
            <emma:emma xmlns:emma="http://www.w3.org/2003/04/emma" version="1.0">
              <emma:interpretation id="{0D5E09D1-829C-41CA-ADC9-2D653DF1443D}" emma:medium="tactile" emma:mode="ink">
                <msink:context xmlns:msink="http://schemas.microsoft.com/ink/2010/main" type="inkWord" rotatedBoundingBox="21482,12790 24679,12809 24673,13761 21477,13742"/>
              </emma:interpretation>
            </emma:emma>
          </inkml:annotationXML>
          <inkml:trace contextRef="#ctx0" brushRef="#br0" timeOffset="29557.0868">13535 482 0</inkml:trace>
          <inkml:trace contextRef="#ctx0" brushRef="#br0" timeOffset="28779.787">12846-62 0,'-37'0'16,"37"-36"0,-36 36 62,0 0-31,0 0-16,-1 0-15,1 0 30,0 0-14,-1 0-1,1 0-15,36 36-1,-36-36 1,36 36-1,-36 1 1,36-1 15,0 0-15,-37 0 0,1 1-1,36 35 1,0-35 15,0-1-31,0 0 16,0 0 15,0 1-15,0-1-1,36 0-15,-36 1 31,37-1-15,-37 0 0,36-36-1,-36 36 1,36 1 0,0-37-1,-36 36 1,37-36-1,-1 36 17,37-36-1,-37 0-15,0 0-16,0 0 31,37 0-16,-37 0 17,1 0-17,-1 0 1,0 0 0,-36-36 15,36 36-16,-36-36 1,37-1 0,-1 1-1,-36-36 1,0 35 0,0 1-1,0 0 16,0-37-15,0 37 15,0 0 1,0-1-17,0 1 1,0 0-1,-36-1 17,-1 1-17,1 0 32,0 0-16,0-1 1,-1 37-17,37-36 1,-36 36 0,0 0 15,36-36-16,-37 36 32</inkml:trace>
          <inkml:trace contextRef="#ctx0" brushRef="#br0" timeOffset="32330.8906">14225-26 0,'-37'0'31,"37"-36"16,-36 36-32,0 0 1,-1 0 15,1 0 1,36 36-32,-36-36 31,0 37-31,36-1 15,-37-36 1,37 36 0,-36 0 31,36 1-32,0-1 1,0 0-1,0 37 17,0-37 15,36 0-32,1 1 16,-1-1 1,0-36-17,0 0-15,1 0 32,-1 36-17,0-36 1,1 0 15,-37 37-15,36-37-1,0 0 1,-36 36 0,0 0-1,36-36 1,-36 36-1,0 1 17,0-1-1,0 0-15,-36 1 15,0-37-16,36 36 1,-36-36-16,36 36 31,-37-36-15,1 0 15,0 0-15,-1 0-1,1 0 17,0 0 77,0-72-93,36 35 15,-37 37 0,37-36-15,0 0 15,0-1-15,0 1 15,0 0 16,0 0-16,37-1 0,-37 1-15,36 36 15,0-36-15,0-1-1,-36 1 17,37 36-17,-37-36 1,36 36 0,0-36-16,-36-1 46,37 1-30,-37 0 0,0-1 46,36 37-46,-36-36-1,0 0 126,0 0-125</inkml:trace>
          <inkml:trace contextRef="#ctx0" brushRef="#br0" timeOffset="34506.8751">14624 627 0,'0'37'62,"72"-1"-46,-35-36-16,-1 0 16,0 0-1,37 0 1,-37 0 15,0 0-15,1 0-1,-1 0 1,0 0 46,0 0-30,1-36-1</inkml:trace>
          <inkml:trace contextRef="#ctx0" brushRef="#br0" timeOffset="33551.8923">14660 446 0,'36'0'47,"-36"-36"-31,37 36 15,-1 0-16,0 0-15,0 0 32,1 0-32,-1 0 15,0 0 1,1 0 15,-1 0 0,0 0-15</inkml:trace>
          <inkml:trace contextRef="#ctx0" brushRef="#br0" timeOffset="35600.1835">15495-98 0,'0'72'110,"36"73"-95,-36-72 1,0-37-1,0 37 1,0-37 0,0 0-1,36 1 1,-36 35 0,0-35-1,0-1 16,0 0-15,0 0-16,0 37 31,0-37 16,0 1 0</inkml:trace>
        </inkml:traceGroup>
        <inkml:traceGroup>
          <inkml:annotationXML>
            <emma:emma xmlns:emma="http://www.w3.org/2003/04/emma" version="1.0">
              <emma:interpretation id="{5B6AA777-CC18-4ABA-9EA0-E3FD9020EF58}" emma:medium="tactile" emma:mode="ink">
                <msink:context xmlns:msink="http://schemas.microsoft.com/ink/2010/main" type="inkWord" rotatedBoundingBox="25148,12804 26237,12810 26232,13536 25144,13530"/>
              </emma:interpretation>
            </emma:emma>
          </inkml:annotationXML>
          <inkml:trace contextRef="#ctx0" brushRef="#br0" timeOffset="38590.1772">16837-98 0,'-36'0'0,"0"0"47,-1 0-32,1 0 16,0 0 1,36 36-17,-37 0 1,37 1 0,-36-37-1,0 36 1,36 0 15,-36 37 0,36-37-15,0 0 0,0 1-1,0-1 16,0 36-15,0-35 31,0-1-31,0 0 15,0 1 0,36-1 16,0 0-16,0-36-15,-36 36-1,37-36 1,-1 0 0,37 0 31,-37 0-32,0 0 1,0 0-1,1 0 17,-1-36-17,0 36 32,1-36-31,-1 36 31,-36-36-32,36 36 1,-36-37 15,0 1-15,36 36-1,-36-36 1,0-1 15,0 1 16,0 0-31,0 0 62,0-37-62,0 37-1,0-1 16,0 1 16,-36 36-47,36-36 32,-36 36-32,0-36 31,36-1-16,-37 37 1,1-36 31,0 36-16,-1 0-15,37-36 31,-36 36-32</inkml:trace>
          <inkml:trace contextRef="#ctx0" brushRef="#br0" timeOffset="36238.5597">16039 337 0</inkml:trace>
        </inkml:traceGroup>
      </inkml:traceGroup>
    </inkml:traceGroup>
    <inkml:traceGroup>
      <inkml:annotationXML>
        <emma:emma xmlns:emma="http://www.w3.org/2003/04/emma" version="1.0">
          <emma:interpretation id="{87ABC79E-7BC5-490F-A7FB-7A145F1A407A}" emma:medium="tactile" emma:mode="ink">
            <msink:context xmlns:msink="http://schemas.microsoft.com/ink/2010/main" type="paragraph" rotatedBoundingBox="9009,14385 21329,14567 21311,15820 8990,156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CFD85E-0FB9-4DDE-A915-6A1786B476BF}" emma:medium="tactile" emma:mode="ink">
              <msink:context xmlns:msink="http://schemas.microsoft.com/ink/2010/main" type="line" rotatedBoundingBox="9009,14385 21329,14567 21311,15820 8990,15638"/>
            </emma:interpretation>
          </emma:emma>
        </inkml:annotationXML>
        <inkml:traceGroup>
          <inkml:annotationXML>
            <emma:emma xmlns:emma="http://www.w3.org/2003/04/emma" version="1.0">
              <emma:interpretation id="{E543544A-261A-4D57-BF8A-8B24D517F37C}" emma:medium="tactile" emma:mode="ink">
                <msink:context xmlns:msink="http://schemas.microsoft.com/ink/2010/main" type="inkWord" rotatedBoundingBox="9004,14697 12743,14752 12730,15668 8991,15613"/>
              </emma:interpretation>
            </emma:emma>
          </inkml:annotationXML>
          <inkml:trace contextRef="#ctx0" brushRef="#br0" timeOffset="45396.3417">1525 1861 0,'0'36'125,"36"73"-110,-36-72 1,0-1 0,0 0-1,0 0 1,0 1-16,36-1 15,-36 37 1,36-37 15,-36 0-31,0 0 16,0 37 0,0-37 15,0 1-16,0-1-15,0 0 16,0 0 15,0 1-15,0-1 31</inkml:trace>
          <inkml:trace contextRef="#ctx0" brushRef="#br0" timeOffset="43145.8945">545 1825 0,'-36'0'109,"-1"0"-78,-35 0-15,-1 36-16,37-36 16,0 0-1,-1 0-15,37 36 16,-36-36 0,0 37-1,-1-37 1,37 36-1,-36-36 1,0 36-16,36 1 31,-36-37-15,36 36 0,-37-36-1,37 36 1,-36-36-1,0 73 1,36-37 0,0 0 15,0 1-15,0 35-16,36-36 15,-36 1 1,36-37-1,1 36 1,-1 0-16,-36 1 16,72-37-1,-35 36 17,-1-36-32,0 0 15,-36 36 1,37-36-1,35 36 1,-36-36 0,1 0-1,-1 0 1,0 0 15,1 0-31,-1 0 16,0 0 15,0-36 0,1 36 1,-1-36-17,0 0 16,1-1 16,-37 1-47,0 0 16,36-1 15,-36 1 0,0 0-15,0 0 0,0-1 15,0 1-15,0 0 30,-36-1-30,-1 1 31,37 0-31,-36 36 15,36-36-16,-36 36 1,-1 0 0,37-37-1,-36 37 17,-36-36 155,35 0-171,1 36 62,36-37-63,0 1 79</inkml:trace>
          <inkml:trace contextRef="#ctx0" brushRef="#br0" timeOffset="44137.9353">1162 2260 0</inkml:trace>
          <inkml:trace contextRef="#ctx0" brushRef="#br0" timeOffset="47565.8598">1996 2224 0,'73'-36'78,"-37"36"-62,37-37 0,-37 37-1,0 0 1,1 0 15,-1 0-15,0 0 31,0 0-47,-36-36 15,37 36 1,-1 0 15,0 0 16,1 0-16</inkml:trace>
          <inkml:trace contextRef="#ctx0" brushRef="#br0" timeOffset="46575.4519">2214 1825 0,'0'36'125,"0"0"-110,0 1 1,0-1 15,0 37-31,0-37 31,36 0-31,-36 0 16,37 1 15,-37 35-15,0-35-1,0-1 17,36 0-17,-36 0 63</inkml:trace>
          <inkml:trace contextRef="#ctx0" brushRef="#br0" timeOffset="50064.628">3266 2006 0,'0'-36'31,"-36"36"0,0 0-15,-1 0 31,1 0-16,0 0-15,0 36-1,36 1 16,-37-1-15,1 0 15,0 0 1,-1 1-1,37-1-16,0 0 17,0 1-1,0-1 16,0 0-32,0 0 17,0 1-1,37-1 0,-37 0-15,36-36 15,-36 37-31,36-37 16,1 0 31,-1 36-32,0-36 1,0 0 15,1 0-31,-1 0 16,0 0 15,1 0 0,-1 0-15,0 0 15,0 0-15,1-36-16,-1 36 15,-36-37 17,36 37-17,1-36 1,-37 0 31,36 36-32,-36-37-15,36 1 32,-36 0 14,0 0-14,0-1-1,0 1 0,0 0 16,-36-1 0,36 1-16,-36 36-15,36-36-1,-37 36 1,37-36 0,-36 36-1,0-37 17,-1 37-1,1 0 16,36-36-32,-36 36 1,0-36 203,-1 36-204,1 0 1,0 0 15</inkml:trace>
        </inkml:traceGroup>
        <inkml:traceGroup>
          <inkml:annotationXML>
            <emma:emma xmlns:emma="http://www.w3.org/2003/04/emma" version="1.0">
              <emma:interpretation id="{F4CC3BA1-F3AA-4B97-836E-95826C8A2D52}" emma:medium="tactile" emma:mode="ink">
                <msink:context xmlns:msink="http://schemas.microsoft.com/ink/2010/main" type="inkWord" rotatedBoundingBox="13144,14446 16843,14501 16825,15754 13126,15699"/>
              </emma:interpretation>
            </emma:emma>
          </inkml:annotationXML>
          <inkml:trace contextRef="#ctx0" brushRef="#br0" timeOffset="54911.5212">4790 2006 0,'0'-72'31,"37"35"-15,-37 1 0,-37 36 30,1 0-30,0 0 15,-1 0 1,1 0 14,0 0-46,0 36 32,-1 1 15,1-1-32,0-36 16,36 36-31,-37 1 32,37-1-17,-36-36 1,36 36 0,0 0-1,0 1 1,0-1-16,0 0 31,0 1-15,0-1-1,0 36 1,0-35 15,36-1 0,1 0 16,-1-36-47,0 0 32,1 0 14,-1 0-14,0 0-32,-36-36 15,36 36 17,-36-36-17,37-1 1,-37 1-1,0 0 17,36 36-1,-36-36-31,36-1 47,-36 1-32,0 0 17,0-1-17,0 1 32,0 0-31,-36 0 15,36-1 0,0-35 282,0 35-298,0 1 17,0 0 30,0 72 329,0 0-360,0 1 0,0-1-15,0 0-16,0 1 47,0-1-16,0 0 0,0 0 1,0 1-17,0-1 16,36 0 1,-36 1-17,0-1 32,0 0-16,0 0 1,0 1-32,0-1 31,0 0-15,37 1 15,-37-1 16,0 0 171,0 37-202,36-37 0,-36 0 31,0 1 78,36-37-47</inkml:trace>
          <inkml:trace contextRef="#ctx0" brushRef="#br0" timeOffset="51119.8454">4028 2188 0</inkml:trace>
          <inkml:trace contextRef="#ctx0" brushRef="#br0" timeOffset="56004.943">5298 2260 0,'37'0'31,"71"-36"-15,-71 36 0,-1-36-1,0 36 1,1 0-16,-1 0 16,0 0 30,0 0-30</inkml:trace>
          <inkml:trace contextRef="#ctx0" brushRef="#br0" timeOffset="56719.1453">5371 2405 0,'72'37'109,"-35"-37"-93,35 36 15,-35-36-15,-1 0 0,0 0 30,0 0-46</inkml:trace>
          <inkml:trace contextRef="#ctx0" brushRef="#br0" timeOffset="58410.0336">6169 1571 0,'0'36'78,"0"0"-47,0 1-15,0-1-1,0 0 1,0 1-16,0-1 15,0 0 17,0 37-17,0-37 1,0 0 0,0 1-1,0 35 1,0-36 15,0 1-15,0-1 15,36 0-15,-36 1 15,0-1 0,0 0 0,37 0-15,-37 1-16,0-1 31,0 0 0,0 1 1,36-37 15</inkml:trace>
          <inkml:trace contextRef="#ctx0" brushRef="#br0" timeOffset="59011.2403">6641 2260 0</inkml:trace>
          <inkml:trace contextRef="#ctx0" brushRef="#br0" timeOffset="61684.9787">7439 1752 0,'-36'-36'46,"0"36"-30,-1 0 15,1 36-15,0-36 0,-1 37-1,1-1 16,-36-36-31,72 36 32,-37 0-32,37 1 31,-36 35-15,0-72-1,36 37 1,0-1-16,-37 0 15,37 0 32,0 73-31,-36-109 0,36 37-1,0-1 16,0 36 16,36-72-31,-36 37 0,37-37-1,-1 0 16,0 36-15,1-36 15,-1 0 1,0 0-32,0 0 31,1 0 0,-1 0-15,0 0 15,1 0 0,-1 0-15,-36-36-1,36 36 1,-36-37 0,36 37-1,1-36 1,-37 0 0,36 36-1,-36-36 1,36 36 15,-36-37-15,37 37-1,-37-36 1,36 36-16,-36-36 16,36-1 30,0 1-14,-36 0-1,0 0-15,0-1 30,0 1-14,0 0 15,0-1-32,0 1 16,0 0 1,0 0 15,-36 36-32,36-37 1,0 1 15,-36 36-15,0 0 15,36-36 0,-37 36 63,-35 0-78,35 0 46,1 0 63,0 0-109,0 0 15,-1 0 47,37 36 0,0 0-31</inkml:trace>
        </inkml:traceGroup>
        <inkml:traceGroup>
          <inkml:annotationXML>
            <emma:emma xmlns:emma="http://www.w3.org/2003/04/emma" version="1.0">
              <emma:interpretation id="{BB443EB5-8C57-42C8-A942-59F6E31B95C3}" emma:medium="tactile" emma:mode="ink">
                <msink:context xmlns:msink="http://schemas.microsoft.com/ink/2010/main" type="inkWord" rotatedBoundingBox="18952,14575 20914,14604 20898,15734 18935,15706"/>
              </emma:interpretation>
            </emma:emma>
          </inkml:annotationXML>
          <inkml:trace contextRef="#ctx0" brushRef="#br0" timeOffset="70578.0177">10596 1680 0,'0'36'94,"0"0"-79,0 1 1,0-1 0,0 0-1,0 0 1,0 37-1,0-37 17,0 1-17,0-1-15,36 36 32,-36-35-17,0 35 16,37-35-31,-37-1 16,0 0 15,0 0-15,0 1 31,0-1-32,36-36-15,-36 36 32,0 1-1,36-37-15,-36 36-1,36 0 16,-36 0 1,37 1 77,-1-1-93,0-36-1,1 0 17,-1 0-1,0 0-16,0 0 48,1 0 15</inkml:trace>
          <inkml:trace contextRef="#ctx0" brushRef="#br0" timeOffset="68913.3814">9979 2551 0,'36'0'125,"37"-37"-109,-37 37-1,73 0 1,-73 0-16,37 0 31,0 0-15,-37 0 15,0 0 16,-36-36-16,0 0 16,0-1-31,-36 37-1,0-36 1,-1 36-1,1-36 1,-37 0 0,37 36 15,0 0-15,0 0-1,-37 0 1,37 0-1,-1 0 17,1 0-17,36 36 1,-36-36 0,36 36-1,-36-36 1,36 36 15,-37-36-15,1 37-1,36-1 17,0 0-17,0 1 16,0 35-15,36-72 0,-36 36 15,73-36-15,-37 37-1,0-1 1,1-36-1,-1 0 1,37 36 0,-37-36 15,0 37-15,0-37-16,1 0 31,-1 0-16,0 0 1,1 0 15,-1 0 16,0 0-16,0 0 1</inkml:trace>
          <inkml:trace contextRef="#ctx0" brushRef="#br0" timeOffset="71835.8011">10197 2151 0,'0'-36'62,"36"36"-15,0 0-31,1 0-1,35 0 1,-35 0 15,-1 0-15,0 0-16,0 0 15,1 0 17,-1 0-17,0 0 1,1 0 15,-1 0 0,0 0-15,0 0 31,1 0 94,35 0-126,-35 0 16,-1 0-15,0 0 15,0 0 32,1 0 15</inkml:trace>
          <inkml:trace contextRef="#ctx0" brushRef="#br0" timeOffset="73958.8794">11612 2188 0,'-36'0'31,"-1"0"-15,1 0 31,0 0-32,0 0 17,-1 36-17,1-36-15,0 36 47,-1-36-31,1 0-1,36 37 17,-36-37-17,36 36 1,-36-36 0,36 36 30,-37-36-14,37 36 15,0 1-32,0-1 16,0 0 1,0 1 15,0-1-32,37-36 1,-37 36 15,36-36-15,0 36 77,0-36-77,1 0 0,-1 37-1,0-37 17,1 0-1,-1 0 16,0 0-32,0 0 17,1 0-1,-1 0 0,0 0-15,1 0 15,-1 0 16,0 0-32,0 0 17</inkml:trace>
        </inkml:traceGroup>
        <inkml:traceGroup>
          <inkml:annotationXML>
            <emma:emma xmlns:emma="http://www.w3.org/2003/04/emma" version="1.0">
              <emma:interpretation id="{01A9D5A4-23D4-4E05-8DAD-E3B016B68BEB}" emma:medium="tactile" emma:mode="ink">
                <msink:context xmlns:msink="http://schemas.microsoft.com/ink/2010/main" type="inkWord" rotatedBoundingBox="21300,15565 21314,15566 21314,15581 21299,15580"/>
              </emma:interpretation>
            </emma:emma>
          </inkml:annotationXML>
          <inkml:trace contextRef="#ctx0" brushRef="#br0" timeOffset="74785.3481">12193 2659 0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38CA0-AC1B-4488-ADD7-6373B7CC47E8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4715-269B-4872-9E79-063E7C611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8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9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5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2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8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18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3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9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3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1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9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599B-2B56-40E2-A55A-6F23565579CA}" type="datetimeFigureOut">
              <a:rPr lang="en-GB" smtClean="0"/>
              <a:t>08/02/2021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1500" dirty="0" smtClean="0"/>
              <a:t>Maths</a:t>
            </a:r>
            <a:endParaRPr lang="en-GB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Tuesday </a:t>
            </a:r>
            <a:r>
              <a:rPr lang="en-GB" sz="4000" dirty="0"/>
              <a:t>9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February 2021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4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"/>
    </mc:Choice>
    <mc:Fallback xmlns="">
      <p:transition spd="slow" advTm="18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2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06" y="1519374"/>
            <a:ext cx="8223122" cy="50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3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109" y="1439092"/>
            <a:ext cx="6185316" cy="51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8" y="624110"/>
            <a:ext cx="10345782" cy="128089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Q1. ANSWERS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144"/>
          <a:stretch/>
        </p:blipFill>
        <p:spPr>
          <a:xfrm>
            <a:off x="2687146" y="1160051"/>
            <a:ext cx="8237205" cy="543669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11189" y="1685109"/>
            <a:ext cx="1254034" cy="1162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663544" y="2715802"/>
            <a:ext cx="1254034" cy="11625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13643" y="2791464"/>
            <a:ext cx="1251580" cy="324357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663544" y="4950823"/>
            <a:ext cx="1254034" cy="117366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613643" y="1685109"/>
            <a:ext cx="1251580" cy="210584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65998" y="1783266"/>
            <a:ext cx="1251580" cy="43412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11189" y="3878396"/>
            <a:ext cx="1254034" cy="112840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663544" y="1685109"/>
            <a:ext cx="1254034" cy="22347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611189" y="4969406"/>
            <a:ext cx="1254034" cy="112840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663544" y="2802488"/>
            <a:ext cx="1254034" cy="216691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22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8" y="624110"/>
            <a:ext cx="10345782" cy="128089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Q2. ANSWERS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642" y="1605507"/>
            <a:ext cx="7364213" cy="42205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38857" y="288639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98857" y="288639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229641" y="290626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20902" y="288639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580902" y="2886397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260189" y="49851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620189" y="49851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694022" y="49851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054022" y="49851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738857" y="4985163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8" y="624110"/>
            <a:ext cx="10345782" cy="128089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Q3. ANSWERS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39" y="1669503"/>
            <a:ext cx="7790619" cy="43263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3534" y="245339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0</a:t>
            </a:r>
            <a:r>
              <a:rPr lang="en-GB" dirty="0" smtClean="0">
                <a:solidFill>
                  <a:srgbClr val="FF0000"/>
                </a:solidFill>
              </a:rPr>
              <a:t>.2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4195" y="245339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0</a:t>
            </a:r>
            <a:r>
              <a:rPr lang="en-GB" dirty="0" smtClean="0">
                <a:solidFill>
                  <a:srgbClr val="FF0000"/>
                </a:solidFill>
              </a:rPr>
              <a:t>.5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18414" y="245339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0.9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7488" y="393545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7.3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8381" y="393545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7.6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4447" y="5398493"/>
            <a:ext cx="744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10.1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526" y="5398493"/>
            <a:ext cx="7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10.5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57124" y="5398493"/>
            <a:ext cx="76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10.8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4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4"/>
    </mc:Choice>
    <mc:Fallback xmlns="">
      <p:transition spd="slow" advTm="1959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1 - ANSWERS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4" y="1324592"/>
            <a:ext cx="3100545" cy="53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2 - ANSWERS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06" y="1519374"/>
            <a:ext cx="8223122" cy="50722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239331" y="4567371"/>
              <a:ext cx="6207120" cy="10936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1051" y="4559091"/>
                <a:ext cx="6223680" cy="11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26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3 - 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112" y="1497330"/>
            <a:ext cx="6103309" cy="49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7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Remote Learning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mtClean="0">
                <a:hlinkClick r:id="rId2"/>
              </a:rPr>
              <a:t>https://forms.office.com/Pages/ResponsePage.aspx?id=eCY4lN73r0G0KV1rDWITzRhTQ2IZqpBOsW8cFVoooF9UNVlMS1dCVkdaM0k0WlhFTE9WVFBTWEg1Ti4u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1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LO: recognise the relationship between </a:t>
            </a:r>
            <a:r>
              <a:rPr lang="en-GB" u="sng" dirty="0" smtClean="0"/>
              <a:t>1</a:t>
            </a:r>
            <a:r>
              <a:rPr lang="en-GB" dirty="0" smtClean="0"/>
              <a:t> and 0.1.                                                      10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 smtClean="0"/>
              <a:t>Success Criteria:</a:t>
            </a:r>
          </a:p>
          <a:p>
            <a:pPr>
              <a:buFontTx/>
              <a:buChar char="-"/>
            </a:pPr>
            <a:r>
              <a:rPr lang="en-GB" sz="2800" dirty="0" smtClean="0"/>
              <a:t>Understand that a tenth is a part of a whole split into 10 equal parts.</a:t>
            </a:r>
          </a:p>
          <a:p>
            <a:pPr>
              <a:buFontTx/>
              <a:buChar char="-"/>
            </a:pPr>
            <a:r>
              <a:rPr lang="en-GB" sz="2800" dirty="0" smtClean="0"/>
              <a:t>Represent tenths as a decimal and a fraction.</a:t>
            </a:r>
          </a:p>
          <a:p>
            <a:pPr>
              <a:buFontTx/>
              <a:buChar char="-"/>
            </a:pPr>
            <a:r>
              <a:rPr lang="en-GB" sz="2800" dirty="0" smtClean="0"/>
              <a:t>Represent tenths on a place value grid.</a:t>
            </a:r>
          </a:p>
          <a:p>
            <a:pPr>
              <a:buFontTx/>
              <a:buChar char="-"/>
            </a:pPr>
            <a:r>
              <a:rPr lang="en-GB" sz="2800" dirty="0" smtClean="0"/>
              <a:t>Represent tenths on a number line.</a:t>
            </a:r>
          </a:p>
        </p:txBody>
      </p:sp>
    </p:spTree>
    <p:extLst>
      <p:ext uri="{BB962C8B-B14F-4D97-AF65-F5344CB8AC3E}">
        <p14:creationId xmlns:p14="http://schemas.microsoft.com/office/powerpoint/2010/main" val="33966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12"/>
    </mc:Choice>
    <mc:Fallback xmlns="">
      <p:transition spd="slow" advTm="2111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50" y="621415"/>
            <a:ext cx="9022776" cy="3864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8891" y="1306285"/>
            <a:ext cx="50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 smtClean="0"/>
              <a:t>1</a:t>
            </a:r>
          </a:p>
          <a:p>
            <a:pPr algn="ct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471954" y="2045696"/>
            <a:ext cx="50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5</a:t>
            </a:r>
            <a:endParaRPr lang="en-GB" u="sng" dirty="0" smtClean="0"/>
          </a:p>
          <a:p>
            <a:pPr algn="ct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58891" y="2785107"/>
            <a:ext cx="50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6</a:t>
            </a:r>
            <a:endParaRPr lang="en-GB" u="sng" dirty="0" smtClean="0"/>
          </a:p>
          <a:p>
            <a:pPr algn="ct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458891" y="3608102"/>
            <a:ext cx="50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 dirty="0"/>
              <a:t>3</a:t>
            </a:r>
            <a:endParaRPr lang="en-GB" u="sng" dirty="0" smtClean="0"/>
          </a:p>
          <a:p>
            <a:pPr algn="ctr"/>
            <a:r>
              <a:rPr lang="en-GB" dirty="0" smtClean="0"/>
              <a:t>10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014856" y="1444784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0.1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014856" y="2184195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0.5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014856" y="2965585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0.6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014856" y="3746975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0.3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3936" y="4583798"/>
            <a:ext cx="6645488" cy="204530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9078686" y="4583797"/>
            <a:ext cx="718457" cy="204530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99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87"/>
    </mc:Choice>
    <mc:Fallback xmlns="">
      <p:transition spd="slow" advTm="126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Place Value Grid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24" y="1905000"/>
            <a:ext cx="3964630" cy="43642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479" y="258349"/>
            <a:ext cx="5017730" cy="15443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44685" y="207341"/>
            <a:ext cx="525358" cy="105721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749753" y="2552576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0.4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794041" y="3938816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1.3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749753" y="5140390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2.8</a:t>
            </a:r>
            <a:endParaRPr lang="en-GB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80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2"/>
    </mc:Choice>
    <mc:Fallback xmlns="">
      <p:transition spd="slow" advTm="68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Line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337" y="1383710"/>
            <a:ext cx="7752859" cy="5056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1876" y="219809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1.4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4299" y="219809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1.3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0893" y="219809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1.5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4299" y="347226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2.9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21876" y="347226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3.0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10893" y="347226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3.1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4299" y="474643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5.6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21876" y="474643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5.8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10893" y="4746433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6.0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7705" y="5818290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7.1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4299" y="5818290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7.3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21876" y="5818290"/>
            <a:ext cx="509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7.4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3" name="Audio 2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33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26"/>
    </mc:Choice>
    <mc:Fallback xmlns="">
      <p:transition spd="slow" advTm="78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8" y="624110"/>
            <a:ext cx="10345782" cy="128089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Q1. Match the equivalent fractions, decimals and words.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1144"/>
          <a:stretch/>
        </p:blipFill>
        <p:spPr>
          <a:xfrm>
            <a:off x="2687146" y="1160051"/>
            <a:ext cx="8237205" cy="543669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27"/>
    </mc:Choice>
    <mc:Fallback xmlns="">
      <p:transition spd="slow" advTm="16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8" y="624110"/>
            <a:ext cx="10345782" cy="128089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Q2. Add counters to the place value grids to show the decimals above.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642" y="1605507"/>
            <a:ext cx="7364213" cy="422052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27"/>
    </mc:Choice>
    <mc:Fallback xmlns="">
      <p:transition spd="slow" advTm="16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8" y="624110"/>
            <a:ext cx="10345782" cy="128089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Q3. Fill in the decimal numbers on the number lines.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439" y="1669503"/>
            <a:ext cx="7790619" cy="432634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4"/>
    </mc:Choice>
    <mc:Fallback xmlns="">
      <p:transition spd="slow" advTm="19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1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038" y="1578292"/>
            <a:ext cx="6679457" cy="48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9.5|6.4|8.3|7.1|6.8|10.7|26.7|7.3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6.7|1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1|1.4|12.3|3.8|1.9|15.5|2.2|3.7|9.7|3.6|1.8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5F5C74-4D43-45BD-AE5F-C7F075D704FE}"/>
</file>

<file path=customXml/itemProps2.xml><?xml version="1.0" encoding="utf-8"?>
<ds:datastoreItem xmlns:ds="http://schemas.openxmlformats.org/officeDocument/2006/customXml" ds:itemID="{C0CC5705-726E-4BB2-B407-67AFC74E7079}"/>
</file>

<file path=customXml/itemProps3.xml><?xml version="1.0" encoding="utf-8"?>
<ds:datastoreItem xmlns:ds="http://schemas.openxmlformats.org/officeDocument/2006/customXml" ds:itemID="{4F397865-38F2-4E5A-82C5-0F2E316DE643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839</TotalTime>
  <Words>171</Words>
  <Application>Microsoft Office PowerPoint</Application>
  <PresentationFormat>Widescreen</PresentationFormat>
  <Paragraphs>59</Paragraphs>
  <Slides>18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Wisp</vt:lpstr>
      <vt:lpstr>Maths</vt:lpstr>
      <vt:lpstr>LO: recognise the relationship between 1 and 0.1.                                                      10 </vt:lpstr>
      <vt:lpstr>PowerPoint Presentation</vt:lpstr>
      <vt:lpstr>Place Value Grid</vt:lpstr>
      <vt:lpstr>Number Line</vt:lpstr>
      <vt:lpstr>Q1. Match the equivalent fractions, decimals and words.</vt:lpstr>
      <vt:lpstr>Q2. Add counters to the place value grids to show the decimals above.</vt:lpstr>
      <vt:lpstr>Q3. Fill in the decimal numbers on the number lines.</vt:lpstr>
      <vt:lpstr>Challenge 1</vt:lpstr>
      <vt:lpstr>Challenge 2</vt:lpstr>
      <vt:lpstr>Challenge 3</vt:lpstr>
      <vt:lpstr>Q1. ANSWERS</vt:lpstr>
      <vt:lpstr>Q2. ANSWERS</vt:lpstr>
      <vt:lpstr>Q3. ANSWERS</vt:lpstr>
      <vt:lpstr>Challenge 1 - ANSWERS</vt:lpstr>
      <vt:lpstr>Challenge 2 - ANSWERS</vt:lpstr>
      <vt:lpstr>Challenge 3 - ANSWERS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Meeting</dc:title>
  <dc:creator>Amber Dickinson</dc:creator>
  <cp:lastModifiedBy>Paula Candish</cp:lastModifiedBy>
  <cp:revision>127</cp:revision>
  <dcterms:created xsi:type="dcterms:W3CDTF">2021-01-04T13:59:34Z</dcterms:created>
  <dcterms:modified xsi:type="dcterms:W3CDTF">2021-02-08T11:01:31Z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