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B0303-3D7F-419B-B277-87C5C63AA80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4BB2A-A32B-4367-9698-699111143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9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E624671-3B5E-42A8-8424-5EFDB871F0A8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B4028C58-7A29-47E4-9186-7B09FD444A55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EA0D9E5-B536-471D-B309-6F09453B49A5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5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264521-E57B-4E61-A988-E66402EB89F9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99616D30-A54A-4656-BC0D-4BCD0DEA19E0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7188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090A55C-6009-42FD-A32E-22C684F20875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8438" name="Rectangle 4"/>
          <p:cNvSpPr>
            <a:spLocks noGrp="1" noRot="1" noChangeAspect="1" noChangeArrowheads="1" noTextEdit="1"/>
          </p:cNvSpPr>
          <p:nvPr>
            <p:ph type="sldImg" idx="1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319635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07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6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89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09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2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3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4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57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44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5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5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4691-7D17-4DCD-895B-B86DE09871C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DCC9F-90E4-43C4-A091-4913A54F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eCY4lN73r0G0KV1rDWITzRhTQ2IZqpBOsW8cFVoooF9UNVlMS1dCVkdaM0k0WlhFTE9WVFBTWEg1Ti4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/>
              <a:t> Daily 8  </a:t>
            </a:r>
            <a:r>
              <a:rPr lang="en-US" altLang="en-US" sz="4400" dirty="0" smtClean="0"/>
              <a:t>12.2.21 </a:t>
            </a:r>
            <a:endParaRPr lang="en-US" altLang="en-US" sz="4400" dirty="0"/>
          </a:p>
        </p:txBody>
      </p:sp>
      <p:graphicFrame>
        <p:nvGraphicFramePr>
          <p:cNvPr id="2" name="Group 2">
            <a:extLst>
              <a:ext uri="{FF2B5EF4-FFF2-40B4-BE49-F238E27FC236}">
                <a16:creationId xmlns:a16="http://schemas.microsoft.com/office/drawing/2014/main" id="{F7CD2587-DB23-4DC2-AF05-CE744CF1A2D0}"/>
              </a:ext>
            </a:extLst>
          </p:cNvPr>
          <p:cNvGraphicFramePr>
            <a:graphicFrameLocks noGrp="1"/>
          </p:cNvGraphicFramePr>
          <p:nvPr/>
        </p:nvGraphicFramePr>
        <p:xfrm>
          <a:off x="1684338" y="620714"/>
          <a:ext cx="8845550" cy="6156326"/>
        </p:xfrm>
        <a:graphic>
          <a:graphicData uri="http://schemas.openxmlformats.org/drawingml/2006/table">
            <a:tbl>
              <a:tblPr/>
              <a:tblGrid>
                <a:gridCol w="2947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12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636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1) 3019 + 5472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1) 790,392 + 583,291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1) 848,938.8 + 318,382.5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56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2) 3298 - 1328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2) 763,289 – 320,291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2) 73,482.8 – 38,291.2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63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3) 374 + _____ = 1293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3) 253,938 + ____ = 847,019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3) 2,829,019 + _____ = 5,728,930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80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4) Write in numbers: sixty five thousand two hundred and one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4) Write in numbers: fifty one thousand nine hundred point three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4) Write in numbers: six hundred and eleven point zero eight one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619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5) 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250, 230, 210, ____, ____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 Unicode MS" panose="020B0604020202020204" pitchFamily="34" charset="-128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5) 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800, 750, ____, _____, 600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 Unicode MS" panose="020B0604020202020204" pitchFamily="34" charset="-128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5) 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1.15, 1.09, 1.03, ____, _____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 Unicode MS" panose="020B0604020202020204" pitchFamily="34" charset="-128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57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6)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Round 12.55 to the nearest tenth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6)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Round 43.04 to the nearest tenth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6) Round 0.507 to the nearest tenth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93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7) 39 x 1000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7) 0.84 x 100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7) 89.093 x 100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85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8) Double 65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 Unicode MS" panose="020B0604020202020204" pitchFamily="34" charset="-128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8) Double 136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 Unicode MS" panose="020B0604020202020204" pitchFamily="34" charset="-128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8) Double 425.5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 Unicode MS" panose="020B0604020202020204" pitchFamily="34" charset="-128"/>
                      </a:endParaRP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239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en-US" sz="4400"/>
              <a:t> Answers Daily 8  </a:t>
            </a:r>
            <a:r>
              <a:rPr lang="en-US" altLang="en-US" sz="4400" smtClean="0"/>
              <a:t>12.2.21  </a:t>
            </a:r>
            <a:endParaRPr lang="en-US" altLang="en-US" sz="4400"/>
          </a:p>
        </p:txBody>
      </p:sp>
      <p:graphicFrame>
        <p:nvGraphicFramePr>
          <p:cNvPr id="4098" name="Group 2">
            <a:extLst>
              <a:ext uri="{FF2B5EF4-FFF2-40B4-BE49-F238E27FC236}">
                <a16:creationId xmlns:a16="http://schemas.microsoft.com/office/drawing/2014/main" id="{9CD53CB4-5826-4D7E-9A96-0BC16FF80FC4}"/>
              </a:ext>
            </a:extLst>
          </p:cNvPr>
          <p:cNvGraphicFramePr>
            <a:graphicFrameLocks noGrp="1"/>
          </p:cNvGraphicFramePr>
          <p:nvPr/>
        </p:nvGraphicFramePr>
        <p:xfrm>
          <a:off x="1631951" y="620714"/>
          <a:ext cx="8928101" cy="5256211"/>
        </p:xfrm>
        <a:graphic>
          <a:graphicData uri="http://schemas.openxmlformats.org/drawingml/2006/table">
            <a:tbl>
              <a:tblPr/>
              <a:tblGrid>
                <a:gridCol w="2974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7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49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4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8491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1,313,683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1,166,781,3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4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1970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442,998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35,191.6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4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919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593,081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2,899,911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2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65,201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51,900.3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611.081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5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190,       170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700,         650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0.97,        0.91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12.6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43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0.51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4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39,000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84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8909.3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06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272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851</a:t>
                      </a:r>
                      <a:endParaRPr lang="en-GB" sz="1800" dirty="0"/>
                    </a:p>
                  </a:txBody>
                  <a:tcPr marL="89991" marR="89991" marT="46816" marB="4681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5664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673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https</a:t>
            </a:r>
            <a:r>
              <a:rPr lang="en-GB">
                <a:hlinkClick r:id="rId2"/>
              </a:rPr>
              <a:t>://</a:t>
            </a:r>
            <a:r>
              <a:rPr lang="en-GB" smtClean="0">
                <a:hlinkClick r:id="rId2"/>
              </a:rPr>
              <a:t>forms.office.com/Pages/ResponsePage.aspx?id=eCY4lN73r0G0KV1rDWITzRhTQ2IZqpBOsW8cFVoooF9UNVlMS1dCVkdaM0k0WlhFTE9WVFBTWEg1Ti4u</a:t>
            </a:r>
            <a:endParaRPr lang="en-GB" smtClean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17685" y="281354"/>
            <a:ext cx="993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Remote learning tracking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21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07044A1C68BD4C94A30BCF35C50B21" ma:contentTypeVersion="6" ma:contentTypeDescription="Create a new document." ma:contentTypeScope="" ma:versionID="1b176be6737bea82aa036f5de0ec208a">
  <xsd:schema xmlns:xsd="http://www.w3.org/2001/XMLSchema" xmlns:xs="http://www.w3.org/2001/XMLSchema" xmlns:p="http://schemas.microsoft.com/office/2006/metadata/properties" xmlns:ns2="b56fac23-60d4-4943-8ef5-74c6083a7b6c" targetNamespace="http://schemas.microsoft.com/office/2006/metadata/properties" ma:root="true" ma:fieldsID="a849d26107bce6f199e44061d0f19b66" ns2:_="">
    <xsd:import namespace="b56fac23-60d4-4943-8ef5-74c6083a7b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fac23-60d4-4943-8ef5-74c6083a7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5BA7AC-67A9-467F-8B1A-AC37E8A31655}"/>
</file>

<file path=customXml/itemProps2.xml><?xml version="1.0" encoding="utf-8"?>
<ds:datastoreItem xmlns:ds="http://schemas.openxmlformats.org/officeDocument/2006/customXml" ds:itemID="{1DF82688-669C-42D2-9921-BFBB6FF4694D}"/>
</file>

<file path=customXml/itemProps3.xml><?xml version="1.0" encoding="utf-8"?>
<ds:datastoreItem xmlns:ds="http://schemas.openxmlformats.org/officeDocument/2006/customXml" ds:itemID="{EC1CA630-E95F-402A-BFD0-EB3B481FE048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243</Words>
  <Application>Microsoft Office PowerPoint</Application>
  <PresentationFormat>Widescreen</PresentationFormat>
  <Paragraphs>67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Microsoft YaHei</vt:lpstr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Lott</dc:creator>
  <cp:lastModifiedBy>Lucy Culyer</cp:lastModifiedBy>
  <cp:revision>8</cp:revision>
  <dcterms:created xsi:type="dcterms:W3CDTF">2021-02-06T14:20:03Z</dcterms:created>
  <dcterms:modified xsi:type="dcterms:W3CDTF">2021-02-07T21:54:03Z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0x010100E607044A1C68BD4C94A30BCF35C50B21</vt:lpwstr>
  </property>
</Properties>
</file>