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00AD7-FD65-47F2-910B-DCD181A1B8C7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BDE8E-6CF6-48DF-BBF1-8EB836A07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527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86EFC02-DABC-4810-8CA2-B21D0606E541}" type="slidenum">
              <a:rPr lang="en-US" altLang="en-US" sz="1400" smtClean="0">
                <a:cs typeface="Arial Unicode M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 smtClean="0">
              <a:cs typeface="Arial Unicode MS" charset="0"/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7A44B16E-98C2-4C3F-8D69-B2E648C2CB46}" type="slidenum">
              <a:rPr lang="en-US" altLang="en-US" sz="1400">
                <a:cs typeface="Arial Unicode MS" charset="0"/>
              </a:rPr>
              <a:pPr algn="r" eaLnBrk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>
              <a:cs typeface="Arial Unicode MS" charset="0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49C7E0F-02EF-4E51-A787-7734832F2245}" type="slidenum">
              <a:rPr lang="en-US" altLang="en-US" sz="1800"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341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E2670C9-920A-49C3-96A3-82D5E069603E}" type="slidenum">
              <a:rPr lang="en-US" altLang="en-US" sz="1400" smtClean="0">
                <a:cs typeface="Arial Unicode M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smtClean="0">
              <a:cs typeface="Arial Unicode MS" charset="0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7C6C9A21-98EB-4F8D-BB0A-30413ABE908C}" type="slidenum">
              <a:rPr lang="en-US" altLang="en-US" sz="1400">
                <a:cs typeface="Arial Unicode MS" charset="0"/>
              </a:rPr>
              <a:pPr algn="r" eaLnBrk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>
              <a:cs typeface="Arial Unicode MS" charset="0"/>
            </a:endParaRPr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DBDA63F4-E8F4-42FD-8701-4C5B5BBA5811}" type="slidenum">
              <a:rPr lang="en-US" altLang="en-US" sz="1800"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514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ECFF-EC36-4E9F-BE8B-8EAE1B64B6D9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7F70-7A7D-426A-AD7A-884357505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13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ECFF-EC36-4E9F-BE8B-8EAE1B64B6D9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7F70-7A7D-426A-AD7A-884357505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01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ECFF-EC36-4E9F-BE8B-8EAE1B64B6D9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7F70-7A7D-426A-AD7A-884357505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733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ECFF-EC36-4E9F-BE8B-8EAE1B64B6D9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7F70-7A7D-426A-AD7A-884357505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633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ECFF-EC36-4E9F-BE8B-8EAE1B64B6D9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7F70-7A7D-426A-AD7A-884357505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931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ECFF-EC36-4E9F-BE8B-8EAE1B64B6D9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7F70-7A7D-426A-AD7A-884357505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51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ECFF-EC36-4E9F-BE8B-8EAE1B64B6D9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7F70-7A7D-426A-AD7A-884357505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558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ECFF-EC36-4E9F-BE8B-8EAE1B64B6D9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7F70-7A7D-426A-AD7A-884357505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284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ECFF-EC36-4E9F-BE8B-8EAE1B64B6D9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7F70-7A7D-426A-AD7A-884357505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068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ECFF-EC36-4E9F-BE8B-8EAE1B64B6D9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7F70-7A7D-426A-AD7A-884357505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452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ECFF-EC36-4E9F-BE8B-8EAE1B64B6D9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7F70-7A7D-426A-AD7A-884357505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0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AECFF-EC36-4E9F-BE8B-8EAE1B64B6D9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C7F70-7A7D-426A-AD7A-884357505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908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Pages/ShareFormPage.aspx?id=eCY4lN73r0G0KV1rDWITzRhTQ2IZqpBOsW8cFVoooF9UNVlMS1dCVkdaM0k0WlhFTE9WVFBTWEg1Ti4u&amp;sharetoken=0wn6HbazNMBTOJNIa3OR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1992313" y="22225"/>
            <a:ext cx="8229600" cy="81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4400" dirty="0"/>
              <a:t> Daily 8  </a:t>
            </a:r>
            <a:r>
              <a:rPr lang="en-US" altLang="en-US" sz="4400" dirty="0" smtClean="0"/>
              <a:t>22</a:t>
            </a:r>
            <a:r>
              <a:rPr lang="en-US" altLang="en-US" sz="4400" dirty="0" smtClean="0"/>
              <a:t>/2/21  </a:t>
            </a:r>
            <a:endParaRPr lang="en-US" altLang="en-US" sz="4400" dirty="0"/>
          </a:p>
        </p:txBody>
      </p:sp>
      <p:graphicFrame>
        <p:nvGraphicFramePr>
          <p:cNvPr id="5122" name="Group 2"/>
          <p:cNvGraphicFramePr>
            <a:graphicFrameLocks noGrp="1"/>
          </p:cNvGraphicFramePr>
          <p:nvPr/>
        </p:nvGraphicFramePr>
        <p:xfrm>
          <a:off x="1811339" y="620713"/>
          <a:ext cx="8842375" cy="5822952"/>
        </p:xfrm>
        <a:graphic>
          <a:graphicData uri="http://schemas.openxmlformats.org/drawingml/2006/table">
            <a:tbl>
              <a:tblPr/>
              <a:tblGrid>
                <a:gridCol w="294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9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4653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1 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2 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3 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653">
                <a:tc>
                  <a:txBody>
                    <a:bodyPr/>
                    <a:lstStyle>
                      <a:lvl1pPr marL="333375" indent="-333375"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333375" algn="l"/>
                          <a:tab pos="790575" algn="l"/>
                          <a:tab pos="1247775" algn="l"/>
                          <a:tab pos="1704975" algn="l"/>
                          <a:tab pos="2162175" algn="l"/>
                          <a:tab pos="2619375" algn="l"/>
                          <a:tab pos="3076575" algn="l"/>
                          <a:tab pos="3533775" algn="l"/>
                          <a:tab pos="3990975" algn="l"/>
                          <a:tab pos="4448175" algn="l"/>
                          <a:tab pos="4905375" algn="l"/>
                          <a:tab pos="5362575" algn="l"/>
                          <a:tab pos="5819775" algn="l"/>
                          <a:tab pos="6276975" algn="l"/>
                          <a:tab pos="6734175" algn="l"/>
                          <a:tab pos="7191375" algn="l"/>
                          <a:tab pos="7648575" algn="l"/>
                          <a:tab pos="8105775" algn="l"/>
                          <a:tab pos="8562975" algn="l"/>
                          <a:tab pos="9020175" algn="l"/>
                          <a:tab pos="9477375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333375" algn="l"/>
                          <a:tab pos="790575" algn="l"/>
                          <a:tab pos="1247775" algn="l"/>
                          <a:tab pos="1704975" algn="l"/>
                          <a:tab pos="2162175" algn="l"/>
                          <a:tab pos="2619375" algn="l"/>
                          <a:tab pos="3076575" algn="l"/>
                          <a:tab pos="3533775" algn="l"/>
                          <a:tab pos="3990975" algn="l"/>
                          <a:tab pos="4448175" algn="l"/>
                          <a:tab pos="4905375" algn="l"/>
                          <a:tab pos="5362575" algn="l"/>
                          <a:tab pos="5819775" algn="l"/>
                          <a:tab pos="6276975" algn="l"/>
                          <a:tab pos="6734175" algn="l"/>
                          <a:tab pos="7191375" algn="l"/>
                          <a:tab pos="7648575" algn="l"/>
                          <a:tab pos="8105775" algn="l"/>
                          <a:tab pos="8562975" algn="l"/>
                          <a:tab pos="9020175" algn="l"/>
                          <a:tab pos="9477375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333375" algn="l"/>
                          <a:tab pos="790575" algn="l"/>
                          <a:tab pos="1247775" algn="l"/>
                          <a:tab pos="1704975" algn="l"/>
                          <a:tab pos="2162175" algn="l"/>
                          <a:tab pos="2619375" algn="l"/>
                          <a:tab pos="3076575" algn="l"/>
                          <a:tab pos="3533775" algn="l"/>
                          <a:tab pos="3990975" algn="l"/>
                          <a:tab pos="4448175" algn="l"/>
                          <a:tab pos="4905375" algn="l"/>
                          <a:tab pos="5362575" algn="l"/>
                          <a:tab pos="5819775" algn="l"/>
                          <a:tab pos="6276975" algn="l"/>
                          <a:tab pos="6734175" algn="l"/>
                          <a:tab pos="7191375" algn="l"/>
                          <a:tab pos="7648575" algn="l"/>
                          <a:tab pos="8105775" algn="l"/>
                          <a:tab pos="8562975" algn="l"/>
                          <a:tab pos="9020175" algn="l"/>
                          <a:tab pos="9477375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333375" algn="l"/>
                          <a:tab pos="790575" algn="l"/>
                          <a:tab pos="1247775" algn="l"/>
                          <a:tab pos="1704975" algn="l"/>
                          <a:tab pos="2162175" algn="l"/>
                          <a:tab pos="2619375" algn="l"/>
                          <a:tab pos="3076575" algn="l"/>
                          <a:tab pos="3533775" algn="l"/>
                          <a:tab pos="3990975" algn="l"/>
                          <a:tab pos="4448175" algn="l"/>
                          <a:tab pos="4905375" algn="l"/>
                          <a:tab pos="5362575" algn="l"/>
                          <a:tab pos="5819775" algn="l"/>
                          <a:tab pos="6276975" algn="l"/>
                          <a:tab pos="6734175" algn="l"/>
                          <a:tab pos="7191375" algn="l"/>
                          <a:tab pos="7648575" algn="l"/>
                          <a:tab pos="8105775" algn="l"/>
                          <a:tab pos="8562975" algn="l"/>
                          <a:tab pos="9020175" algn="l"/>
                          <a:tab pos="9477375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333375" algn="l"/>
                          <a:tab pos="790575" algn="l"/>
                          <a:tab pos="1247775" algn="l"/>
                          <a:tab pos="1704975" algn="l"/>
                          <a:tab pos="2162175" algn="l"/>
                          <a:tab pos="2619375" algn="l"/>
                          <a:tab pos="3076575" algn="l"/>
                          <a:tab pos="3533775" algn="l"/>
                          <a:tab pos="3990975" algn="l"/>
                          <a:tab pos="4448175" algn="l"/>
                          <a:tab pos="4905375" algn="l"/>
                          <a:tab pos="5362575" algn="l"/>
                          <a:tab pos="5819775" algn="l"/>
                          <a:tab pos="6276975" algn="l"/>
                          <a:tab pos="6734175" algn="l"/>
                          <a:tab pos="7191375" algn="l"/>
                          <a:tab pos="7648575" algn="l"/>
                          <a:tab pos="8105775" algn="l"/>
                          <a:tab pos="8562975" algn="l"/>
                          <a:tab pos="9020175" algn="l"/>
                          <a:tab pos="9477375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3375" algn="l"/>
                          <a:tab pos="790575" algn="l"/>
                          <a:tab pos="1247775" algn="l"/>
                          <a:tab pos="1704975" algn="l"/>
                          <a:tab pos="2162175" algn="l"/>
                          <a:tab pos="2619375" algn="l"/>
                          <a:tab pos="3076575" algn="l"/>
                          <a:tab pos="3533775" algn="l"/>
                          <a:tab pos="3990975" algn="l"/>
                          <a:tab pos="4448175" algn="l"/>
                          <a:tab pos="4905375" algn="l"/>
                          <a:tab pos="5362575" algn="l"/>
                          <a:tab pos="5819775" algn="l"/>
                          <a:tab pos="6276975" algn="l"/>
                          <a:tab pos="6734175" algn="l"/>
                          <a:tab pos="7191375" algn="l"/>
                          <a:tab pos="7648575" algn="l"/>
                          <a:tab pos="8105775" algn="l"/>
                          <a:tab pos="8562975" algn="l"/>
                          <a:tab pos="9020175" algn="l"/>
                          <a:tab pos="9477375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3375" algn="l"/>
                          <a:tab pos="790575" algn="l"/>
                          <a:tab pos="1247775" algn="l"/>
                          <a:tab pos="1704975" algn="l"/>
                          <a:tab pos="2162175" algn="l"/>
                          <a:tab pos="2619375" algn="l"/>
                          <a:tab pos="3076575" algn="l"/>
                          <a:tab pos="3533775" algn="l"/>
                          <a:tab pos="3990975" algn="l"/>
                          <a:tab pos="4448175" algn="l"/>
                          <a:tab pos="4905375" algn="l"/>
                          <a:tab pos="5362575" algn="l"/>
                          <a:tab pos="5819775" algn="l"/>
                          <a:tab pos="6276975" algn="l"/>
                          <a:tab pos="6734175" algn="l"/>
                          <a:tab pos="7191375" algn="l"/>
                          <a:tab pos="7648575" algn="l"/>
                          <a:tab pos="8105775" algn="l"/>
                          <a:tab pos="8562975" algn="l"/>
                          <a:tab pos="9020175" algn="l"/>
                          <a:tab pos="9477375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3375" algn="l"/>
                          <a:tab pos="790575" algn="l"/>
                          <a:tab pos="1247775" algn="l"/>
                          <a:tab pos="1704975" algn="l"/>
                          <a:tab pos="2162175" algn="l"/>
                          <a:tab pos="2619375" algn="l"/>
                          <a:tab pos="3076575" algn="l"/>
                          <a:tab pos="3533775" algn="l"/>
                          <a:tab pos="3990975" algn="l"/>
                          <a:tab pos="4448175" algn="l"/>
                          <a:tab pos="4905375" algn="l"/>
                          <a:tab pos="5362575" algn="l"/>
                          <a:tab pos="5819775" algn="l"/>
                          <a:tab pos="6276975" algn="l"/>
                          <a:tab pos="6734175" algn="l"/>
                          <a:tab pos="7191375" algn="l"/>
                          <a:tab pos="7648575" algn="l"/>
                          <a:tab pos="8105775" algn="l"/>
                          <a:tab pos="8562975" algn="l"/>
                          <a:tab pos="9020175" algn="l"/>
                          <a:tab pos="9477375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3375" algn="l"/>
                          <a:tab pos="790575" algn="l"/>
                          <a:tab pos="1247775" algn="l"/>
                          <a:tab pos="1704975" algn="l"/>
                          <a:tab pos="2162175" algn="l"/>
                          <a:tab pos="2619375" algn="l"/>
                          <a:tab pos="3076575" algn="l"/>
                          <a:tab pos="3533775" algn="l"/>
                          <a:tab pos="3990975" algn="l"/>
                          <a:tab pos="4448175" algn="l"/>
                          <a:tab pos="4905375" algn="l"/>
                          <a:tab pos="5362575" algn="l"/>
                          <a:tab pos="5819775" algn="l"/>
                          <a:tab pos="6276975" algn="l"/>
                          <a:tab pos="6734175" algn="l"/>
                          <a:tab pos="7191375" algn="l"/>
                          <a:tab pos="7648575" algn="l"/>
                          <a:tab pos="8105775" algn="l"/>
                          <a:tab pos="8562975" algn="l"/>
                          <a:tab pos="9020175" algn="l"/>
                          <a:tab pos="9477375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333375" marR="0" lvl="0" indent="-333375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AutoNum type="arabicPeriod"/>
                        <a:tabLst>
                          <a:tab pos="333375" algn="l"/>
                          <a:tab pos="790575" algn="l"/>
                          <a:tab pos="1247775" algn="l"/>
                          <a:tab pos="1704975" algn="l"/>
                          <a:tab pos="2162175" algn="l"/>
                          <a:tab pos="2619375" algn="l"/>
                          <a:tab pos="3076575" algn="l"/>
                          <a:tab pos="3533775" algn="l"/>
                          <a:tab pos="3990975" algn="l"/>
                          <a:tab pos="4448175" algn="l"/>
                          <a:tab pos="4905375" algn="l"/>
                          <a:tab pos="5362575" algn="l"/>
                          <a:tab pos="5819775" algn="l"/>
                          <a:tab pos="6276975" algn="l"/>
                          <a:tab pos="6734175" algn="l"/>
                          <a:tab pos="7191375" algn="l"/>
                          <a:tab pos="7648575" algn="l"/>
                          <a:tab pos="8105775" algn="l"/>
                          <a:tab pos="8562975" algn="l"/>
                          <a:tab pos="9020175" algn="l"/>
                          <a:tab pos="9477375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67.2 + 163.8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1. 842.1 + 694.7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1. 646.03 + 89.2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653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2.   651 x 10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2.  8.06 x 10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2. 0.34 x 10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696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3.  741 ÷ 100  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3. 657.2 ÷ 100 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3.  4016.02 ÷ 10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2660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 Find the difference between 18 and 6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4. Find the difference between -6 and 4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4. Find the difference between -12 and 5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653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243 - 87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  1026 – 78.4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  6321 – 623.5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9071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6.  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estimate nearest 100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347 + 873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 6.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estimate nearest 1000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7256 + 6023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 6.  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estimate nearest 100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6521 + 3021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4653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 642 +  ___ = 1036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7.  62.8</a:t>
                      </a: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 +  ___ = 248.3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7. 111.95</a:t>
                      </a:r>
                      <a:r>
                        <a:rPr kumimoji="0" lang="en-US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 + ___ = 962.4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51260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8. Ascending order 4.8,   4.6,   5</a:t>
                      </a:r>
                    </a:p>
                  </a:txBody>
                  <a:tcPr marL="90000" marR="90000" marT="61934" marB="46811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8. Ascending order 4.8,   4.6,   5,   4.62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/>
                      </a:pP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Arial Unicode MS" panose="020B0604020202020204" pitchFamily="34" charset="-128"/>
                      </a:endParaRPr>
                    </a:p>
                  </a:txBody>
                  <a:tcPr marL="90000" marR="90000" marT="61934" marB="46811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8. Ascending order 4.8,   4.6,   5,  4.62  4.28</a:t>
                      </a:r>
                    </a:p>
                  </a:txBody>
                  <a:tcPr marL="90000" marR="90000" marT="61934" marB="46811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7881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1992313" y="22225"/>
            <a:ext cx="8229600" cy="81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4400" dirty="0"/>
              <a:t> Daily 8  </a:t>
            </a:r>
            <a:r>
              <a:rPr lang="en-US" altLang="en-US" sz="4400" dirty="0" smtClean="0"/>
              <a:t>22</a:t>
            </a:r>
            <a:r>
              <a:rPr lang="en-US" altLang="en-US" sz="4400" dirty="0" smtClean="0"/>
              <a:t>/2/21 </a:t>
            </a:r>
            <a:r>
              <a:rPr lang="en-US" altLang="en-US" sz="4400" dirty="0"/>
              <a:t>answers</a:t>
            </a:r>
          </a:p>
        </p:txBody>
      </p:sp>
      <p:graphicFrame>
        <p:nvGraphicFramePr>
          <p:cNvPr id="6146" name="Group 2"/>
          <p:cNvGraphicFramePr>
            <a:graphicFrameLocks noGrp="1"/>
          </p:cNvGraphicFramePr>
          <p:nvPr/>
        </p:nvGraphicFramePr>
        <p:xfrm>
          <a:off x="1685926" y="620713"/>
          <a:ext cx="8842375" cy="5776934"/>
        </p:xfrm>
        <a:graphic>
          <a:graphicData uri="http://schemas.openxmlformats.org/drawingml/2006/table">
            <a:tbl>
              <a:tblPr/>
              <a:tblGrid>
                <a:gridCol w="294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9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4520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1 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2 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3 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520">
                <a:tc>
                  <a:txBody>
                    <a:bodyPr/>
                    <a:lstStyle>
                      <a:lvl1pPr marL="333375" indent="-333375"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333375" algn="l"/>
                          <a:tab pos="790575" algn="l"/>
                          <a:tab pos="1247775" algn="l"/>
                          <a:tab pos="1704975" algn="l"/>
                          <a:tab pos="2162175" algn="l"/>
                          <a:tab pos="2619375" algn="l"/>
                          <a:tab pos="3076575" algn="l"/>
                          <a:tab pos="3533775" algn="l"/>
                          <a:tab pos="3990975" algn="l"/>
                          <a:tab pos="4448175" algn="l"/>
                          <a:tab pos="4905375" algn="l"/>
                          <a:tab pos="5362575" algn="l"/>
                          <a:tab pos="5819775" algn="l"/>
                          <a:tab pos="6276975" algn="l"/>
                          <a:tab pos="6734175" algn="l"/>
                          <a:tab pos="7191375" algn="l"/>
                          <a:tab pos="7648575" algn="l"/>
                          <a:tab pos="8105775" algn="l"/>
                          <a:tab pos="8562975" algn="l"/>
                          <a:tab pos="9020175" algn="l"/>
                          <a:tab pos="9477375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333375" algn="l"/>
                          <a:tab pos="790575" algn="l"/>
                          <a:tab pos="1247775" algn="l"/>
                          <a:tab pos="1704975" algn="l"/>
                          <a:tab pos="2162175" algn="l"/>
                          <a:tab pos="2619375" algn="l"/>
                          <a:tab pos="3076575" algn="l"/>
                          <a:tab pos="3533775" algn="l"/>
                          <a:tab pos="3990975" algn="l"/>
                          <a:tab pos="4448175" algn="l"/>
                          <a:tab pos="4905375" algn="l"/>
                          <a:tab pos="5362575" algn="l"/>
                          <a:tab pos="5819775" algn="l"/>
                          <a:tab pos="6276975" algn="l"/>
                          <a:tab pos="6734175" algn="l"/>
                          <a:tab pos="7191375" algn="l"/>
                          <a:tab pos="7648575" algn="l"/>
                          <a:tab pos="8105775" algn="l"/>
                          <a:tab pos="8562975" algn="l"/>
                          <a:tab pos="9020175" algn="l"/>
                          <a:tab pos="9477375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333375" algn="l"/>
                          <a:tab pos="790575" algn="l"/>
                          <a:tab pos="1247775" algn="l"/>
                          <a:tab pos="1704975" algn="l"/>
                          <a:tab pos="2162175" algn="l"/>
                          <a:tab pos="2619375" algn="l"/>
                          <a:tab pos="3076575" algn="l"/>
                          <a:tab pos="3533775" algn="l"/>
                          <a:tab pos="3990975" algn="l"/>
                          <a:tab pos="4448175" algn="l"/>
                          <a:tab pos="4905375" algn="l"/>
                          <a:tab pos="5362575" algn="l"/>
                          <a:tab pos="5819775" algn="l"/>
                          <a:tab pos="6276975" algn="l"/>
                          <a:tab pos="6734175" algn="l"/>
                          <a:tab pos="7191375" algn="l"/>
                          <a:tab pos="7648575" algn="l"/>
                          <a:tab pos="8105775" algn="l"/>
                          <a:tab pos="8562975" algn="l"/>
                          <a:tab pos="9020175" algn="l"/>
                          <a:tab pos="9477375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333375" algn="l"/>
                          <a:tab pos="790575" algn="l"/>
                          <a:tab pos="1247775" algn="l"/>
                          <a:tab pos="1704975" algn="l"/>
                          <a:tab pos="2162175" algn="l"/>
                          <a:tab pos="2619375" algn="l"/>
                          <a:tab pos="3076575" algn="l"/>
                          <a:tab pos="3533775" algn="l"/>
                          <a:tab pos="3990975" algn="l"/>
                          <a:tab pos="4448175" algn="l"/>
                          <a:tab pos="4905375" algn="l"/>
                          <a:tab pos="5362575" algn="l"/>
                          <a:tab pos="5819775" algn="l"/>
                          <a:tab pos="6276975" algn="l"/>
                          <a:tab pos="6734175" algn="l"/>
                          <a:tab pos="7191375" algn="l"/>
                          <a:tab pos="7648575" algn="l"/>
                          <a:tab pos="8105775" algn="l"/>
                          <a:tab pos="8562975" algn="l"/>
                          <a:tab pos="9020175" algn="l"/>
                          <a:tab pos="9477375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333375" algn="l"/>
                          <a:tab pos="790575" algn="l"/>
                          <a:tab pos="1247775" algn="l"/>
                          <a:tab pos="1704975" algn="l"/>
                          <a:tab pos="2162175" algn="l"/>
                          <a:tab pos="2619375" algn="l"/>
                          <a:tab pos="3076575" algn="l"/>
                          <a:tab pos="3533775" algn="l"/>
                          <a:tab pos="3990975" algn="l"/>
                          <a:tab pos="4448175" algn="l"/>
                          <a:tab pos="4905375" algn="l"/>
                          <a:tab pos="5362575" algn="l"/>
                          <a:tab pos="5819775" algn="l"/>
                          <a:tab pos="6276975" algn="l"/>
                          <a:tab pos="6734175" algn="l"/>
                          <a:tab pos="7191375" algn="l"/>
                          <a:tab pos="7648575" algn="l"/>
                          <a:tab pos="8105775" algn="l"/>
                          <a:tab pos="8562975" algn="l"/>
                          <a:tab pos="9020175" algn="l"/>
                          <a:tab pos="9477375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3375" algn="l"/>
                          <a:tab pos="790575" algn="l"/>
                          <a:tab pos="1247775" algn="l"/>
                          <a:tab pos="1704975" algn="l"/>
                          <a:tab pos="2162175" algn="l"/>
                          <a:tab pos="2619375" algn="l"/>
                          <a:tab pos="3076575" algn="l"/>
                          <a:tab pos="3533775" algn="l"/>
                          <a:tab pos="3990975" algn="l"/>
                          <a:tab pos="4448175" algn="l"/>
                          <a:tab pos="4905375" algn="l"/>
                          <a:tab pos="5362575" algn="l"/>
                          <a:tab pos="5819775" algn="l"/>
                          <a:tab pos="6276975" algn="l"/>
                          <a:tab pos="6734175" algn="l"/>
                          <a:tab pos="7191375" algn="l"/>
                          <a:tab pos="7648575" algn="l"/>
                          <a:tab pos="8105775" algn="l"/>
                          <a:tab pos="8562975" algn="l"/>
                          <a:tab pos="9020175" algn="l"/>
                          <a:tab pos="9477375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3375" algn="l"/>
                          <a:tab pos="790575" algn="l"/>
                          <a:tab pos="1247775" algn="l"/>
                          <a:tab pos="1704975" algn="l"/>
                          <a:tab pos="2162175" algn="l"/>
                          <a:tab pos="2619375" algn="l"/>
                          <a:tab pos="3076575" algn="l"/>
                          <a:tab pos="3533775" algn="l"/>
                          <a:tab pos="3990975" algn="l"/>
                          <a:tab pos="4448175" algn="l"/>
                          <a:tab pos="4905375" algn="l"/>
                          <a:tab pos="5362575" algn="l"/>
                          <a:tab pos="5819775" algn="l"/>
                          <a:tab pos="6276975" algn="l"/>
                          <a:tab pos="6734175" algn="l"/>
                          <a:tab pos="7191375" algn="l"/>
                          <a:tab pos="7648575" algn="l"/>
                          <a:tab pos="8105775" algn="l"/>
                          <a:tab pos="8562975" algn="l"/>
                          <a:tab pos="9020175" algn="l"/>
                          <a:tab pos="9477375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3375" algn="l"/>
                          <a:tab pos="790575" algn="l"/>
                          <a:tab pos="1247775" algn="l"/>
                          <a:tab pos="1704975" algn="l"/>
                          <a:tab pos="2162175" algn="l"/>
                          <a:tab pos="2619375" algn="l"/>
                          <a:tab pos="3076575" algn="l"/>
                          <a:tab pos="3533775" algn="l"/>
                          <a:tab pos="3990975" algn="l"/>
                          <a:tab pos="4448175" algn="l"/>
                          <a:tab pos="4905375" algn="l"/>
                          <a:tab pos="5362575" algn="l"/>
                          <a:tab pos="5819775" algn="l"/>
                          <a:tab pos="6276975" algn="l"/>
                          <a:tab pos="6734175" algn="l"/>
                          <a:tab pos="7191375" algn="l"/>
                          <a:tab pos="7648575" algn="l"/>
                          <a:tab pos="8105775" algn="l"/>
                          <a:tab pos="8562975" algn="l"/>
                          <a:tab pos="9020175" algn="l"/>
                          <a:tab pos="9477375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3375" algn="l"/>
                          <a:tab pos="790575" algn="l"/>
                          <a:tab pos="1247775" algn="l"/>
                          <a:tab pos="1704975" algn="l"/>
                          <a:tab pos="2162175" algn="l"/>
                          <a:tab pos="2619375" algn="l"/>
                          <a:tab pos="3076575" algn="l"/>
                          <a:tab pos="3533775" algn="l"/>
                          <a:tab pos="3990975" algn="l"/>
                          <a:tab pos="4448175" algn="l"/>
                          <a:tab pos="4905375" algn="l"/>
                          <a:tab pos="5362575" algn="l"/>
                          <a:tab pos="5819775" algn="l"/>
                          <a:tab pos="6276975" algn="l"/>
                          <a:tab pos="6734175" algn="l"/>
                          <a:tab pos="7191375" algn="l"/>
                          <a:tab pos="7648575" algn="l"/>
                          <a:tab pos="8105775" algn="l"/>
                          <a:tab pos="8562975" algn="l"/>
                          <a:tab pos="9020175" algn="l"/>
                          <a:tab pos="9477375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333375" marR="0" lvl="0" indent="-333375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AutoNum type="arabicPeriod"/>
                        <a:tabLst>
                          <a:tab pos="333375" algn="l"/>
                          <a:tab pos="790575" algn="l"/>
                          <a:tab pos="1247775" algn="l"/>
                          <a:tab pos="1704975" algn="l"/>
                          <a:tab pos="2162175" algn="l"/>
                          <a:tab pos="2619375" algn="l"/>
                          <a:tab pos="3076575" algn="l"/>
                          <a:tab pos="3533775" algn="l"/>
                          <a:tab pos="3990975" algn="l"/>
                          <a:tab pos="4448175" algn="l"/>
                          <a:tab pos="4905375" algn="l"/>
                          <a:tab pos="5362575" algn="l"/>
                          <a:tab pos="5819775" algn="l"/>
                          <a:tab pos="6276975" algn="l"/>
                          <a:tab pos="6734175" algn="l"/>
                          <a:tab pos="7191375" algn="l"/>
                          <a:tab pos="7648575" algn="l"/>
                          <a:tab pos="8105775" algn="l"/>
                          <a:tab pos="8562975" algn="l"/>
                          <a:tab pos="9020175" algn="l"/>
                          <a:tab pos="9477375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231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1. 1536.8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1. 735.23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520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2.   6510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2.  80.6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2. 3.4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423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3.  7.41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3. 6.572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3.  40160.2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813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4. 12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4. 10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4. 17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520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5. 156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5.   947.6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5.  5697.5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8960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6.  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estimate nearest 100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300 + 900=1200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 6.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estimate nearest 1000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7000 + 6000 = 13000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 6.  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estimate nearest 100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6500 + 3000 = 9500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4520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7.  394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7.  185.5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7. 850.45</a:t>
                      </a:r>
                    </a:p>
                  </a:txBody>
                  <a:tcPr marL="90000" marR="90000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51116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8. Ascending order 4.6,   4.8,   5</a:t>
                      </a:r>
                    </a:p>
                  </a:txBody>
                  <a:tcPr marL="90000" marR="90000" marT="61916" marB="46797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8. Ascending order 4.6,  4.62,   4.8,   5,   </a:t>
                      </a:r>
                    </a:p>
                  </a:txBody>
                  <a:tcPr marL="90000" marR="90000" marT="61916" marB="46797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8. Ascending order 4.28,  4.6,  4.62,   4.8,   5, </a:t>
                      </a:r>
                    </a:p>
                  </a:txBody>
                  <a:tcPr marL="90000" marR="90000" marT="61916" marB="46797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3055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4738" y="597877"/>
            <a:ext cx="9258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Remote learning tracking</a:t>
            </a:r>
            <a:endParaRPr lang="en-GB" sz="2800" dirty="0"/>
          </a:p>
        </p:txBody>
      </p:sp>
      <p:sp>
        <p:nvSpPr>
          <p:cNvPr id="3" name="Rectangle 2"/>
          <p:cNvSpPr/>
          <p:nvPr/>
        </p:nvSpPr>
        <p:spPr>
          <a:xfrm>
            <a:off x="1087315" y="1694628"/>
            <a:ext cx="103690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https://forms.office.com/Pages/ShareFormPage.aspx?id=eCY4lN73r0G0KV1rDWITzRhTQ2IZqpBOsW8cFVoooF9UNVlMS1dCVkdaM0k0WlhFTE9WVFBTWEg1Ti4u&amp;sharetoken=0wn6HbazNMBTOJNIa3OR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128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07044A1C68BD4C94A30BCF35C50B21" ma:contentTypeVersion="6" ma:contentTypeDescription="Create a new document." ma:contentTypeScope="" ma:versionID="1b176be6737bea82aa036f5de0ec208a">
  <xsd:schema xmlns:xsd="http://www.w3.org/2001/XMLSchema" xmlns:xs="http://www.w3.org/2001/XMLSchema" xmlns:p="http://schemas.microsoft.com/office/2006/metadata/properties" xmlns:ns2="b56fac23-60d4-4943-8ef5-74c6083a7b6c" targetNamespace="http://schemas.microsoft.com/office/2006/metadata/properties" ma:root="true" ma:fieldsID="a849d26107bce6f199e44061d0f19b66" ns2:_="">
    <xsd:import namespace="b56fac23-60d4-4943-8ef5-74c6083a7b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6fac23-60d4-4943-8ef5-74c6083a7b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ED21158-9944-4034-A2D9-35055686B981}"/>
</file>

<file path=customXml/itemProps2.xml><?xml version="1.0" encoding="utf-8"?>
<ds:datastoreItem xmlns:ds="http://schemas.openxmlformats.org/officeDocument/2006/customXml" ds:itemID="{0E6BA97D-E514-498F-AC37-2E7BF1278F5A}"/>
</file>

<file path=customXml/itemProps3.xml><?xml version="1.0" encoding="utf-8"?>
<ds:datastoreItem xmlns:ds="http://schemas.openxmlformats.org/officeDocument/2006/customXml" ds:itemID="{EBBF5837-9B2D-43A0-85A0-EFA85F4D54A1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324</Words>
  <Application>Microsoft Office PowerPoint</Application>
  <PresentationFormat>Widescreen</PresentationFormat>
  <Paragraphs>70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Microsoft YaHei</vt:lpstr>
      <vt:lpstr>Arial</vt:lpstr>
      <vt:lpstr>Arial Unicode MS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ALT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Laurie Lott</dc:creator>
  <cp:lastModifiedBy>Lucy Culyer</cp:lastModifiedBy>
  <cp:revision>2</cp:revision>
  <dcterms:created xsi:type="dcterms:W3CDTF">2021-01-05T13:50:30Z</dcterms:created>
  <dcterms:modified xsi:type="dcterms:W3CDTF">2021-02-12T08:56:35Z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0x010100E607044A1C68BD4C94A30BCF35C50B21</vt:lpwstr>
  </property>
</Properties>
</file>