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5F1C0-3DC4-4450-BCBF-F4E9E82E1A6D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03ABF-CD63-4B60-81D8-5F89A9CC5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2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8EB25A-5A68-4C8C-ACB8-D418F1A97261}" type="slidenum">
              <a:rPr lang="en-US" altLang="en-US" sz="1400" smtClean="0">
                <a:cs typeface="Arial Unicode M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 smtClean="0">
              <a:cs typeface="Arial Unicode MS" charset="0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A306AD20-6C69-4F7B-A680-2CC39D83CC4D}" type="slidenum">
              <a:rPr lang="en-US" altLang="en-US" sz="14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1638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/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C2A868D-E74E-4DAB-83A7-C72647F9B072}" type="slidenum">
              <a:rPr lang="en-US" altLang="en-US" sz="18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18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7D0BCC5-4A08-4525-A7FD-8CAE0EBF12A0}" type="slidenum">
              <a:rPr lang="en-US" altLang="en-US" sz="1400" smtClean="0">
                <a:cs typeface="Arial Unicode M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smtClean="0">
              <a:cs typeface="Arial Unicode MS" charset="0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0347C3D0-0A37-4CC6-944B-F7F80D2E72AC}" type="slidenum">
              <a:rPr lang="en-US" altLang="en-US" sz="14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1843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7" name="Rectangle 3"/>
          <p:cNvSpPr>
            <a:spLocks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84F8609-D12D-4B0E-8233-90A6B97AB2C3}" type="slidenum">
              <a:rPr lang="en-US" altLang="en-US" sz="18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125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86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99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93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86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52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85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69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6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86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6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BEE80-FBB4-41A3-8DD6-D591EB7E813E}" type="datetimeFigureOut">
              <a:rPr lang="en-GB" smtClean="0"/>
              <a:t>06/02/2021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34B5E-D4E9-456C-9999-3675244AC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78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992313" y="22225"/>
            <a:ext cx="8229600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/>
              <a:t> Daily 8  </a:t>
            </a:r>
            <a:r>
              <a:rPr lang="en-US" altLang="en-US" sz="4400" dirty="0" smtClean="0"/>
              <a:t>25.2.21</a:t>
            </a:r>
            <a:endParaRPr lang="en-US" altLang="en-US" sz="4400" dirty="0"/>
          </a:p>
        </p:txBody>
      </p:sp>
      <p:graphicFrame>
        <p:nvGraphicFramePr>
          <p:cNvPr id="7170" name="Group 2">
            <a:extLst>
              <a:ext uri="{FF2B5EF4-FFF2-40B4-BE49-F238E27FC236}">
                <a16:creationId xmlns:a16="http://schemas.microsoft.com/office/drawing/2014/main" id="{C7A27C52-FE68-4F34-A6BD-14EB30D33699}"/>
              </a:ext>
            </a:extLst>
          </p:cNvPr>
          <p:cNvGraphicFramePr>
            <a:graphicFrameLocks noGrp="1"/>
          </p:cNvGraphicFramePr>
          <p:nvPr/>
        </p:nvGraphicFramePr>
        <p:xfrm>
          <a:off x="1631950" y="620713"/>
          <a:ext cx="8785224" cy="6157912"/>
        </p:xfrm>
        <a:graphic>
          <a:graphicData uri="http://schemas.openxmlformats.org/drawingml/2006/table">
            <a:tbl>
              <a:tblPr/>
              <a:tblGrid>
                <a:gridCol w="292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7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84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1 </a:t>
                      </a:r>
                    </a:p>
                  </a:txBody>
                  <a:tcPr marL="90001" marR="90001" marT="46818" marB="46818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2 </a:t>
                      </a:r>
                    </a:p>
                  </a:txBody>
                  <a:tcPr marL="90001" marR="90001" marT="46818" marB="46818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3 </a:t>
                      </a:r>
                    </a:p>
                  </a:txBody>
                  <a:tcPr marL="90001" marR="90001" marT="46818" marB="46818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842">
                <a:tc>
                  <a:txBody>
                    <a:bodyPr/>
                    <a:lstStyle>
                      <a:lvl1pPr marL="336550" indent="-336550"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36550" marR="0" lvl="0" indent="-33655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AutoNum type="arabicPeriod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204 + 66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59601 + 39214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826874 + 75629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84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954 – 26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 27542 – 7206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6005265 – 126510=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22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 87 - ____ = 52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75210 - ____ = 6324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156323 – ______ = 98724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64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Write in numbers seven hundred and thirteen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Write in numbers forty eight thousand and fourteen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Write in numbers three million seven hundred thousand and four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69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900 + 200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70000 + 40000 + 400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100000 + 2000 + 300 + 4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576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1000 – 100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7000 – 1010 = 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500000 – 11100 =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785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Value of underlined digit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620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Value of underlined digit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</a:t>
                      </a:r>
                      <a:r>
                        <a:rPr kumimoji="0" lang="en-US" altLang="en-US" sz="2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0354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Value of underlined digit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</a:t>
                      </a:r>
                      <a:r>
                        <a:rPr kumimoji="0" lang="en-US" altLang="en-US" sz="2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01452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439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Write in words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201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Write in words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95201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8.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Write in words</a:t>
                      </a: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6034701</a:t>
                      </a:r>
                    </a:p>
                  </a:txBody>
                  <a:tcPr marL="90001" marR="90001" marT="46812" marB="46812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025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992313" y="22225"/>
            <a:ext cx="8229600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/>
              <a:t> Answers Daily </a:t>
            </a:r>
            <a:r>
              <a:rPr lang="en-US" altLang="en-US" sz="4400"/>
              <a:t>8  </a:t>
            </a:r>
            <a:r>
              <a:rPr lang="en-US" altLang="en-US" sz="4400" smtClean="0"/>
              <a:t>25.2.21 </a:t>
            </a:r>
            <a:endParaRPr lang="en-US" altLang="en-US" sz="4400"/>
          </a:p>
        </p:txBody>
      </p:sp>
      <p:graphicFrame>
        <p:nvGraphicFramePr>
          <p:cNvPr id="7170" name="Group 2">
            <a:extLst>
              <a:ext uri="{FF2B5EF4-FFF2-40B4-BE49-F238E27FC236}">
                <a16:creationId xmlns:a16="http://schemas.microsoft.com/office/drawing/2014/main" id="{4C29CE1C-7329-45E0-BD3A-79BAC8D99EA9}"/>
              </a:ext>
            </a:extLst>
          </p:cNvPr>
          <p:cNvGraphicFramePr>
            <a:graphicFrameLocks noGrp="1"/>
          </p:cNvGraphicFramePr>
          <p:nvPr/>
        </p:nvGraphicFramePr>
        <p:xfrm>
          <a:off x="1785938" y="620714"/>
          <a:ext cx="8642350" cy="6213475"/>
        </p:xfrm>
        <a:graphic>
          <a:graphicData uri="http://schemas.openxmlformats.org/drawingml/2006/table">
            <a:tbl>
              <a:tblPr/>
              <a:tblGrid>
                <a:gridCol w="2928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846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1 </a:t>
                      </a:r>
                    </a:p>
                  </a:txBody>
                  <a:tcPr marL="90014" marR="90014" marT="46819" marB="4681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2 </a:t>
                      </a:r>
                    </a:p>
                  </a:txBody>
                  <a:tcPr marL="90014" marR="90014" marT="46819" marB="4681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3 </a:t>
                      </a:r>
                    </a:p>
                  </a:txBody>
                  <a:tcPr marL="90014" marR="90014" marT="46819" marB="46819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846">
                <a:tc>
                  <a:txBody>
                    <a:bodyPr/>
                    <a:lstStyle>
                      <a:lvl1pPr marL="336550" indent="-336550"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36550" marR="0" lvl="0" indent="-33655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AutoNum type="arabicPeriod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270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1. 98815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1. 902503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846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2.  928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2.   20336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2. 5878755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23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3.   35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3.  68886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3.  57599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65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4. 713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4. 48014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4. 3700004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846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5. 1100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5. 110400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5. 102304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58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6.  900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6. 5990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6.  488900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785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5000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7. 20000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300000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76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Two hundred and one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Ninety five thousand two hundred and one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8.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Six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million thirty four thousand seven hundred and one</a:t>
                      </a:r>
                    </a:p>
                  </a:txBody>
                  <a:tcPr marL="90014" marR="90014" marT="46813" marB="4681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474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07044A1C68BD4C94A30BCF35C50B21" ma:contentTypeVersion="8" ma:contentTypeDescription="Create a new document." ma:contentTypeScope="" ma:versionID="4ffa799b3fec6bf57bd2356f06067178">
  <xsd:schema xmlns:xsd="http://www.w3.org/2001/XMLSchema" xmlns:xs="http://www.w3.org/2001/XMLSchema" xmlns:p="http://schemas.microsoft.com/office/2006/metadata/properties" xmlns:ns2="b56fac23-60d4-4943-8ef5-74c6083a7b6c" xmlns:ns3="f0bbde43-3ec2-47f7-a6eb-570433dfb687" targetNamespace="http://schemas.microsoft.com/office/2006/metadata/properties" ma:root="true" ma:fieldsID="51f00e166561fa6f343066c065b1ad7b" ns2:_="" ns3:_="">
    <xsd:import namespace="b56fac23-60d4-4943-8ef5-74c6083a7b6c"/>
    <xsd:import namespace="f0bbde43-3ec2-47f7-a6eb-570433dfb6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6fac23-60d4-4943-8ef5-74c6083a7b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bde43-3ec2-47f7-a6eb-570433dfb68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96635B-32F0-4872-9259-F434C61CA253}"/>
</file>

<file path=customXml/itemProps2.xml><?xml version="1.0" encoding="utf-8"?>
<ds:datastoreItem xmlns:ds="http://schemas.openxmlformats.org/officeDocument/2006/customXml" ds:itemID="{FD3FF939-76A2-45CB-8E54-CF1D8939C0A6}"/>
</file>

<file path=customXml/itemProps3.xml><?xml version="1.0" encoding="utf-8"?>
<ds:datastoreItem xmlns:ds="http://schemas.openxmlformats.org/officeDocument/2006/customXml" ds:itemID="{9D77D528-2716-485C-8E29-40264980FA0A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281</Words>
  <Application>Microsoft Office PowerPoint</Application>
  <PresentationFormat>Widescreen</PresentationFormat>
  <Paragraphs>68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Arial Unicode MS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ALT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Lott</dc:creator>
  <cp:lastModifiedBy>Laurie Lott</cp:lastModifiedBy>
  <cp:revision>4</cp:revision>
  <dcterms:created xsi:type="dcterms:W3CDTF">2021-02-06T14:12:55Z</dcterms:created>
  <dcterms:modified xsi:type="dcterms:W3CDTF">2021-02-06T14:15:58Z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0x010100E607044A1C68BD4C94A30BCF35C50B21</vt:lpwstr>
  </property>
</Properties>
</file>