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0E3D8-5760-4C1C-ADF4-CA8A12510CD2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7771B-4EFB-4010-B9A2-7540B2829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9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DE6233-F349-4DB6-9092-0D0D254A0D3B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A0D171C-2E72-4B10-82CA-25E9143F23AA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EA0AF3-58EE-45CB-82B3-96DF432356D3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9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2253AE5-44A9-4C41-832B-9CA005ED2AEF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4FB083E1-DB11-46D6-BB54-A181D09B6752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>
            <p:ph type="body"/>
          </p:nvPr>
        </p:nvSpPr>
        <p:spPr>
          <a:xfrm>
            <a:off x="679450" y="4714875"/>
            <a:ext cx="5437188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30F32E5-EEC7-4F51-A7C5-979AF764B161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6150" name="Rectangle 4"/>
          <p:cNvSpPr>
            <a:spLocks noChangeArrowheads="1" noTextEdit="1"/>
          </p:cNvSpPr>
          <p:nvPr>
            <p:ph type="sldImg" idx="1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32923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57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6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5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35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2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3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0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DDCD6-DC57-49B8-94C5-DFA91FDF8443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A173-E7BF-4E67-B514-5AE6D9E9A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5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/>
              <a:t> Daily 8  </a:t>
            </a:r>
            <a:r>
              <a:rPr lang="en-US" altLang="en-US" sz="4400" dirty="0" smtClean="0"/>
              <a:t>26.2.21 </a:t>
            </a:r>
            <a:endParaRPr lang="en-US" altLang="en-US" sz="4400" dirty="0"/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1684338" y="620714"/>
          <a:ext cx="8845550" cy="6388099"/>
        </p:xfrm>
        <a:graphic>
          <a:graphicData uri="http://schemas.openxmlformats.org/drawingml/2006/table">
            <a:tbl>
              <a:tblPr/>
              <a:tblGrid>
                <a:gridCol w="2947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3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88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123 + 54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91484 + 20388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216535 + 56044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798 – 67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7784 – 4370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2.625941 – 341032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46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 startAt="3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Complete the sequence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847, 857, 867, ___, ___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Complete the sequence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8057, 8067, 8077, ___, ___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 startAt="3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Complete the sequence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8016, ___, 7096,  ___, 7076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60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seven thousand and forty two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seventy three thousand and twelve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six hundred and seventy thousand and forty three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64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50 x 10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700 x 10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700 x 100 =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1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60 ÷ 10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800 ÷ 10 =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820 ÷ 100 =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53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049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</a:t>
                      </a:r>
                      <a:r>
                        <a:rPr kumimoji="0" lang="en-US" alt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0263 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5,25</a:t>
                      </a:r>
                      <a:r>
                        <a:rPr kumimoji="0" lang="en-US" alt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,684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852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5126 ___ 5162</a:t>
                      </a: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50126 ___ 51062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 Unicode MS" panose="020B0604020202020204" pitchFamily="34" charset="-128"/>
                      </a:endParaRP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500126 ___ 510162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 Unicode MS" panose="020B0604020202020204" pitchFamily="34" charset="-128"/>
                      </a:endParaRPr>
                    </a:p>
                  </a:txBody>
                  <a:tcPr marL="90000" marR="90000" marT="46799" marB="4679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28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en-US" sz="4400"/>
              <a:t> Answers Daily </a:t>
            </a:r>
            <a:r>
              <a:rPr lang="en-US" altLang="en-US" sz="4400"/>
              <a:t>8  </a:t>
            </a:r>
            <a:r>
              <a:rPr lang="en-US" altLang="en-US" sz="4400" smtClean="0"/>
              <a:t>26.2.21  </a:t>
            </a:r>
            <a:endParaRPr lang="en-US" altLang="en-US" sz="4400"/>
          </a:p>
        </p:txBody>
      </p:sp>
      <p:graphicFrame>
        <p:nvGraphicFramePr>
          <p:cNvPr id="4098" name="Group 2"/>
          <p:cNvGraphicFramePr>
            <a:graphicFrameLocks noGrp="1"/>
          </p:cNvGraphicFramePr>
          <p:nvPr/>
        </p:nvGraphicFramePr>
        <p:xfrm>
          <a:off x="1643064" y="620714"/>
          <a:ext cx="8928101" cy="5808663"/>
        </p:xfrm>
        <a:graphic>
          <a:graphicData uri="http://schemas.openxmlformats.org/drawingml/2006/table">
            <a:tbl>
              <a:tblPr/>
              <a:tblGrid>
                <a:gridCol w="2974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28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87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177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1. 111872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1. 272579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28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457200" marR="0" lvl="0" indent="-45720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 startAt="2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731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2.   3414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284909</a:t>
                      </a:r>
                    </a:p>
                  </a:txBody>
                  <a:tcPr marL="89991" marR="89991" marT="46796" marB="46796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32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AutoNum type="arabicPeriod" startAt="3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877, 887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3. 8087, 8097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8016,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8006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, 7096, 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7086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, 7076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4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4. 7042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4. 73012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4. 670,043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28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50 x 10 = 500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700 x 10 = 7000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700 x 100 =  70,000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06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60 ÷ 10 = 6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800 ÷ 10 =  80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820 ÷ 100 = 8.2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28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5000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7. 10,000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3,000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580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5126 &lt; 5162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50126 &lt; 51062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&lt; or &gt;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500126 &lt; 510162</a:t>
                      </a:r>
                    </a:p>
                  </a:txBody>
                  <a:tcPr marL="90000" marR="90000" marT="46795" marB="4679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447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07044A1C68BD4C94A30BCF35C50B21" ma:contentTypeVersion="8" ma:contentTypeDescription="Create a new document." ma:contentTypeScope="" ma:versionID="4ffa799b3fec6bf57bd2356f06067178">
  <xsd:schema xmlns:xsd="http://www.w3.org/2001/XMLSchema" xmlns:xs="http://www.w3.org/2001/XMLSchema" xmlns:p="http://schemas.microsoft.com/office/2006/metadata/properties" xmlns:ns2="b56fac23-60d4-4943-8ef5-74c6083a7b6c" xmlns:ns3="f0bbde43-3ec2-47f7-a6eb-570433dfb687" targetNamespace="http://schemas.microsoft.com/office/2006/metadata/properties" ma:root="true" ma:fieldsID="51f00e166561fa6f343066c065b1ad7b" ns2:_="" ns3:_="">
    <xsd:import namespace="b56fac23-60d4-4943-8ef5-74c6083a7b6c"/>
    <xsd:import namespace="f0bbde43-3ec2-47f7-a6eb-570433dfb6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fac23-60d4-4943-8ef5-74c6083a7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bde43-3ec2-47f7-a6eb-570433dfb6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F60517-8AFF-47DB-BD8D-6B8D1CB869D3}"/>
</file>

<file path=customXml/itemProps2.xml><?xml version="1.0" encoding="utf-8"?>
<ds:datastoreItem xmlns:ds="http://schemas.openxmlformats.org/officeDocument/2006/customXml" ds:itemID="{E9D0A05F-51DD-4760-B30B-06DBC3C94FF0}"/>
</file>

<file path=customXml/itemProps3.xml><?xml version="1.0" encoding="utf-8"?>
<ds:datastoreItem xmlns:ds="http://schemas.openxmlformats.org/officeDocument/2006/customXml" ds:itemID="{358B929A-F93A-4E55-A8D3-7C43260CBE6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Lott</dc:creator>
  <cp:lastModifiedBy>Laurie Lott</cp:lastModifiedBy>
  <cp:revision>1</cp:revision>
  <dcterms:created xsi:type="dcterms:W3CDTF">2021-02-06T14:17:10Z</dcterms:created>
  <dcterms:modified xsi:type="dcterms:W3CDTF">2021-02-06T14:17:32Z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0x010100E607044A1C68BD4C94A30BCF35C50B21</vt:lpwstr>
  </property>
</Properties>
</file>