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FF721B-3F19-45CA-A4D3-E992098B13B8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2D232E-F257-40E5-94BD-699514834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0088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B024733-4F45-4DB4-B4BC-DF432F7A93F1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8195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67087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fld id="{87B02170-3BE3-401D-A3D5-BB5F57429906}" type="slidenum">
              <a:rPr lang="en-US" altLang="en-US" sz="1400">
                <a:cs typeface="Arial Unicode MS" charset="0"/>
              </a:rPr>
              <a:pPr algn="r" eaLnBrk="1">
                <a:lnSpc>
                  <a:spcPct val="95000"/>
                </a:lnSpc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1400">
              <a:cs typeface="Arial Unicode MS" charset="0"/>
            </a:endParaRPr>
          </a:p>
        </p:txBody>
      </p:sp>
      <p:sp>
        <p:nvSpPr>
          <p:cNvPr id="819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7" name="Rectangle 3"/>
          <p:cNvSpPr>
            <a:spLocks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  <p:sp>
        <p:nvSpPr>
          <p:cNvPr id="8198" name="Text Box 4"/>
          <p:cNvSpPr txBox="1">
            <a:spLocks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F22920DE-E134-4A61-B00B-DA20357CF6AE}" type="slidenum">
              <a:rPr lang="en-US" altLang="en-US" sz="1800">
                <a:latin typeface="Calibri" panose="020F0502020204030204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18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2929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B55381A-B8B9-4290-96CC-E9E3912EF74F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10243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67087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fld id="{D14E1F92-B816-4C4D-9D4D-0621FE9CA51A}" type="slidenum">
              <a:rPr lang="en-US" altLang="en-US" sz="1400">
                <a:cs typeface="Arial Unicode MS" charset="0"/>
              </a:rPr>
              <a:pPr algn="r" eaLnBrk="1">
                <a:lnSpc>
                  <a:spcPct val="95000"/>
                </a:lnSpc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>
              <a:cs typeface="Arial Unicode MS" charset="0"/>
            </a:endParaRPr>
          </a:p>
        </p:txBody>
      </p:sp>
      <p:sp>
        <p:nvSpPr>
          <p:cNvPr id="1024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5" name="Rectangle 3"/>
          <p:cNvSpPr>
            <a:spLocks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  <p:sp>
        <p:nvSpPr>
          <p:cNvPr id="10246" name="Text Box 4"/>
          <p:cNvSpPr txBox="1">
            <a:spLocks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F28C417A-9350-4097-A597-1FE95486F4A9}" type="slidenum">
              <a:rPr lang="en-US" altLang="en-US" sz="1800">
                <a:latin typeface="Calibri" panose="020F0502020204030204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8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9479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3342F-6137-4751-A808-17FDC9692C80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D53E-345E-4100-A1F9-47930C3E9E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1576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3342F-6137-4751-A808-17FDC9692C80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D53E-345E-4100-A1F9-47930C3E9E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9167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3342F-6137-4751-A808-17FDC9692C80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D53E-345E-4100-A1F9-47930C3E9E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7005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3342F-6137-4751-A808-17FDC9692C80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D53E-345E-4100-A1F9-47930C3E9E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2828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3342F-6137-4751-A808-17FDC9692C80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D53E-345E-4100-A1F9-47930C3E9E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6857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3342F-6137-4751-A808-17FDC9692C80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D53E-345E-4100-A1F9-47930C3E9E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8233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3342F-6137-4751-A808-17FDC9692C80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D53E-345E-4100-A1F9-47930C3E9E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6692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3342F-6137-4751-A808-17FDC9692C80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D53E-345E-4100-A1F9-47930C3E9E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4436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3342F-6137-4751-A808-17FDC9692C80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D53E-345E-4100-A1F9-47930C3E9E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0989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3342F-6137-4751-A808-17FDC9692C80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D53E-345E-4100-A1F9-47930C3E9E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3819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3342F-6137-4751-A808-17FDC9692C80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D53E-345E-4100-A1F9-47930C3E9E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30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3342F-6137-4751-A808-17FDC9692C80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CD53E-345E-4100-A1F9-47930C3E9E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755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1887538" y="0"/>
            <a:ext cx="8229600" cy="814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n-US" altLang="en-US" sz="4400" dirty="0"/>
              <a:t> Daily 8   </a:t>
            </a:r>
            <a:r>
              <a:rPr lang="en-US" altLang="en-US" sz="4400" dirty="0" smtClean="0"/>
              <a:t>27.1.21 </a:t>
            </a:r>
            <a:endParaRPr lang="en-US" altLang="en-US" sz="4400" dirty="0"/>
          </a:p>
        </p:txBody>
      </p:sp>
      <p:graphicFrame>
        <p:nvGraphicFramePr>
          <p:cNvPr id="5122" name="Group 2"/>
          <p:cNvGraphicFramePr>
            <a:graphicFrameLocks noGrp="1"/>
          </p:cNvGraphicFramePr>
          <p:nvPr/>
        </p:nvGraphicFramePr>
        <p:xfrm>
          <a:off x="1919289" y="765175"/>
          <a:ext cx="8842375" cy="6134155"/>
        </p:xfrm>
        <a:graphic>
          <a:graphicData uri="http://schemas.openxmlformats.org/drawingml/2006/table">
            <a:tbl>
              <a:tblPr/>
              <a:tblGrid>
                <a:gridCol w="294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9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4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4568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Challenge 1 </a:t>
                      </a:r>
                    </a:p>
                  </a:txBody>
                  <a:tcPr marL="90000" marR="90000" marT="46790" marB="46790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Challenge 2 </a:t>
                      </a:r>
                    </a:p>
                  </a:txBody>
                  <a:tcPr marL="90000" marR="90000" marT="46790" marB="46790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Challenge 3 </a:t>
                      </a:r>
                    </a:p>
                  </a:txBody>
                  <a:tcPr marL="90000" marR="90000" marT="46790" marB="46790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568">
                <a:tc>
                  <a:txBody>
                    <a:bodyPr/>
                    <a:lstStyle>
                      <a:lvl1pPr marL="333375" indent="-333375"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333375" algn="l"/>
                          <a:tab pos="790575" algn="l"/>
                          <a:tab pos="1247775" algn="l"/>
                          <a:tab pos="1704975" algn="l"/>
                          <a:tab pos="2162175" algn="l"/>
                          <a:tab pos="2619375" algn="l"/>
                          <a:tab pos="3076575" algn="l"/>
                          <a:tab pos="3533775" algn="l"/>
                          <a:tab pos="3990975" algn="l"/>
                          <a:tab pos="4448175" algn="l"/>
                          <a:tab pos="4905375" algn="l"/>
                          <a:tab pos="5362575" algn="l"/>
                          <a:tab pos="5819775" algn="l"/>
                          <a:tab pos="6276975" algn="l"/>
                          <a:tab pos="6734175" algn="l"/>
                          <a:tab pos="7191375" algn="l"/>
                          <a:tab pos="7648575" algn="l"/>
                          <a:tab pos="8105775" algn="l"/>
                          <a:tab pos="8562975" algn="l"/>
                          <a:tab pos="9020175" algn="l"/>
                          <a:tab pos="9477375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333375" algn="l"/>
                          <a:tab pos="790575" algn="l"/>
                          <a:tab pos="1247775" algn="l"/>
                          <a:tab pos="1704975" algn="l"/>
                          <a:tab pos="2162175" algn="l"/>
                          <a:tab pos="2619375" algn="l"/>
                          <a:tab pos="3076575" algn="l"/>
                          <a:tab pos="3533775" algn="l"/>
                          <a:tab pos="3990975" algn="l"/>
                          <a:tab pos="4448175" algn="l"/>
                          <a:tab pos="4905375" algn="l"/>
                          <a:tab pos="5362575" algn="l"/>
                          <a:tab pos="5819775" algn="l"/>
                          <a:tab pos="6276975" algn="l"/>
                          <a:tab pos="6734175" algn="l"/>
                          <a:tab pos="7191375" algn="l"/>
                          <a:tab pos="7648575" algn="l"/>
                          <a:tab pos="8105775" algn="l"/>
                          <a:tab pos="8562975" algn="l"/>
                          <a:tab pos="9020175" algn="l"/>
                          <a:tab pos="9477375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333375" algn="l"/>
                          <a:tab pos="790575" algn="l"/>
                          <a:tab pos="1247775" algn="l"/>
                          <a:tab pos="1704975" algn="l"/>
                          <a:tab pos="2162175" algn="l"/>
                          <a:tab pos="2619375" algn="l"/>
                          <a:tab pos="3076575" algn="l"/>
                          <a:tab pos="3533775" algn="l"/>
                          <a:tab pos="3990975" algn="l"/>
                          <a:tab pos="4448175" algn="l"/>
                          <a:tab pos="4905375" algn="l"/>
                          <a:tab pos="5362575" algn="l"/>
                          <a:tab pos="5819775" algn="l"/>
                          <a:tab pos="6276975" algn="l"/>
                          <a:tab pos="6734175" algn="l"/>
                          <a:tab pos="7191375" algn="l"/>
                          <a:tab pos="7648575" algn="l"/>
                          <a:tab pos="8105775" algn="l"/>
                          <a:tab pos="8562975" algn="l"/>
                          <a:tab pos="9020175" algn="l"/>
                          <a:tab pos="9477375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333375" algn="l"/>
                          <a:tab pos="790575" algn="l"/>
                          <a:tab pos="1247775" algn="l"/>
                          <a:tab pos="1704975" algn="l"/>
                          <a:tab pos="2162175" algn="l"/>
                          <a:tab pos="2619375" algn="l"/>
                          <a:tab pos="3076575" algn="l"/>
                          <a:tab pos="3533775" algn="l"/>
                          <a:tab pos="3990975" algn="l"/>
                          <a:tab pos="4448175" algn="l"/>
                          <a:tab pos="4905375" algn="l"/>
                          <a:tab pos="5362575" algn="l"/>
                          <a:tab pos="5819775" algn="l"/>
                          <a:tab pos="6276975" algn="l"/>
                          <a:tab pos="6734175" algn="l"/>
                          <a:tab pos="7191375" algn="l"/>
                          <a:tab pos="7648575" algn="l"/>
                          <a:tab pos="8105775" algn="l"/>
                          <a:tab pos="8562975" algn="l"/>
                          <a:tab pos="9020175" algn="l"/>
                          <a:tab pos="9477375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333375" algn="l"/>
                          <a:tab pos="790575" algn="l"/>
                          <a:tab pos="1247775" algn="l"/>
                          <a:tab pos="1704975" algn="l"/>
                          <a:tab pos="2162175" algn="l"/>
                          <a:tab pos="2619375" algn="l"/>
                          <a:tab pos="3076575" algn="l"/>
                          <a:tab pos="3533775" algn="l"/>
                          <a:tab pos="3990975" algn="l"/>
                          <a:tab pos="4448175" algn="l"/>
                          <a:tab pos="4905375" algn="l"/>
                          <a:tab pos="5362575" algn="l"/>
                          <a:tab pos="5819775" algn="l"/>
                          <a:tab pos="6276975" algn="l"/>
                          <a:tab pos="6734175" algn="l"/>
                          <a:tab pos="7191375" algn="l"/>
                          <a:tab pos="7648575" algn="l"/>
                          <a:tab pos="8105775" algn="l"/>
                          <a:tab pos="8562975" algn="l"/>
                          <a:tab pos="9020175" algn="l"/>
                          <a:tab pos="9477375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333375" algn="l"/>
                          <a:tab pos="790575" algn="l"/>
                          <a:tab pos="1247775" algn="l"/>
                          <a:tab pos="1704975" algn="l"/>
                          <a:tab pos="2162175" algn="l"/>
                          <a:tab pos="2619375" algn="l"/>
                          <a:tab pos="3076575" algn="l"/>
                          <a:tab pos="3533775" algn="l"/>
                          <a:tab pos="3990975" algn="l"/>
                          <a:tab pos="4448175" algn="l"/>
                          <a:tab pos="4905375" algn="l"/>
                          <a:tab pos="5362575" algn="l"/>
                          <a:tab pos="5819775" algn="l"/>
                          <a:tab pos="6276975" algn="l"/>
                          <a:tab pos="6734175" algn="l"/>
                          <a:tab pos="7191375" algn="l"/>
                          <a:tab pos="7648575" algn="l"/>
                          <a:tab pos="8105775" algn="l"/>
                          <a:tab pos="8562975" algn="l"/>
                          <a:tab pos="9020175" algn="l"/>
                          <a:tab pos="9477375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333375" algn="l"/>
                          <a:tab pos="790575" algn="l"/>
                          <a:tab pos="1247775" algn="l"/>
                          <a:tab pos="1704975" algn="l"/>
                          <a:tab pos="2162175" algn="l"/>
                          <a:tab pos="2619375" algn="l"/>
                          <a:tab pos="3076575" algn="l"/>
                          <a:tab pos="3533775" algn="l"/>
                          <a:tab pos="3990975" algn="l"/>
                          <a:tab pos="4448175" algn="l"/>
                          <a:tab pos="4905375" algn="l"/>
                          <a:tab pos="5362575" algn="l"/>
                          <a:tab pos="5819775" algn="l"/>
                          <a:tab pos="6276975" algn="l"/>
                          <a:tab pos="6734175" algn="l"/>
                          <a:tab pos="7191375" algn="l"/>
                          <a:tab pos="7648575" algn="l"/>
                          <a:tab pos="8105775" algn="l"/>
                          <a:tab pos="8562975" algn="l"/>
                          <a:tab pos="9020175" algn="l"/>
                          <a:tab pos="9477375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333375" algn="l"/>
                          <a:tab pos="790575" algn="l"/>
                          <a:tab pos="1247775" algn="l"/>
                          <a:tab pos="1704975" algn="l"/>
                          <a:tab pos="2162175" algn="l"/>
                          <a:tab pos="2619375" algn="l"/>
                          <a:tab pos="3076575" algn="l"/>
                          <a:tab pos="3533775" algn="l"/>
                          <a:tab pos="3990975" algn="l"/>
                          <a:tab pos="4448175" algn="l"/>
                          <a:tab pos="4905375" algn="l"/>
                          <a:tab pos="5362575" algn="l"/>
                          <a:tab pos="5819775" algn="l"/>
                          <a:tab pos="6276975" algn="l"/>
                          <a:tab pos="6734175" algn="l"/>
                          <a:tab pos="7191375" algn="l"/>
                          <a:tab pos="7648575" algn="l"/>
                          <a:tab pos="8105775" algn="l"/>
                          <a:tab pos="8562975" algn="l"/>
                          <a:tab pos="9020175" algn="l"/>
                          <a:tab pos="9477375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333375" algn="l"/>
                          <a:tab pos="790575" algn="l"/>
                          <a:tab pos="1247775" algn="l"/>
                          <a:tab pos="1704975" algn="l"/>
                          <a:tab pos="2162175" algn="l"/>
                          <a:tab pos="2619375" algn="l"/>
                          <a:tab pos="3076575" algn="l"/>
                          <a:tab pos="3533775" algn="l"/>
                          <a:tab pos="3990975" algn="l"/>
                          <a:tab pos="4448175" algn="l"/>
                          <a:tab pos="4905375" algn="l"/>
                          <a:tab pos="5362575" algn="l"/>
                          <a:tab pos="5819775" algn="l"/>
                          <a:tab pos="6276975" algn="l"/>
                          <a:tab pos="6734175" algn="l"/>
                          <a:tab pos="7191375" algn="l"/>
                          <a:tab pos="7648575" algn="l"/>
                          <a:tab pos="8105775" algn="l"/>
                          <a:tab pos="8562975" algn="l"/>
                          <a:tab pos="9020175" algn="l"/>
                          <a:tab pos="9477375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333375" marR="0" lvl="0" indent="-333375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AutoNum type="arabicPeriod"/>
                        <a:tabLst>
                          <a:tab pos="333375" algn="l"/>
                          <a:tab pos="790575" algn="l"/>
                          <a:tab pos="1247775" algn="l"/>
                          <a:tab pos="1704975" algn="l"/>
                          <a:tab pos="2162175" algn="l"/>
                          <a:tab pos="2619375" algn="l"/>
                          <a:tab pos="3076575" algn="l"/>
                          <a:tab pos="3533775" algn="l"/>
                          <a:tab pos="3990975" algn="l"/>
                          <a:tab pos="4448175" algn="l"/>
                          <a:tab pos="4905375" algn="l"/>
                          <a:tab pos="5362575" algn="l"/>
                          <a:tab pos="5819775" algn="l"/>
                          <a:tab pos="6276975" algn="l"/>
                          <a:tab pos="6734175" algn="l"/>
                          <a:tab pos="7191375" algn="l"/>
                          <a:tab pos="7648575" algn="l"/>
                          <a:tab pos="8105775" algn="l"/>
                          <a:tab pos="8562975" algn="l"/>
                          <a:tab pos="9020175" algn="l"/>
                          <a:tab pos="9477375" algn="l"/>
                        </a:tabLst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67.2 + 163.8 =</a:t>
                      </a:r>
                    </a:p>
                  </a:txBody>
                  <a:tcPr marL="90000" marR="90000" marT="46790" marB="46790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1. 842.1 + 694.7 =</a:t>
                      </a:r>
                    </a:p>
                  </a:txBody>
                  <a:tcPr marL="90000" marR="90000" marT="46790" marB="46790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1. 646.03 + 89.2 =</a:t>
                      </a:r>
                    </a:p>
                  </a:txBody>
                  <a:tcPr marL="90000" marR="90000" marT="46790" marB="46790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4568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2.   651 divided by 10</a:t>
                      </a:r>
                    </a:p>
                  </a:txBody>
                  <a:tcPr marL="90000" marR="90000" marT="46790" marB="46790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2.  8.06 divided by 10</a:t>
                      </a:r>
                    </a:p>
                  </a:txBody>
                  <a:tcPr marL="90000" marR="90000" marT="46790" marB="46790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2. 0.34 divided by 10</a:t>
                      </a:r>
                    </a:p>
                  </a:txBody>
                  <a:tcPr marL="90000" marR="90000" marT="46790" marB="46790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3903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3.  46 divided by 2   </a:t>
                      </a:r>
                    </a:p>
                  </a:txBody>
                  <a:tcPr marL="90000" marR="90000" marT="46790" marB="46790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3. 152 divided by 2</a:t>
                      </a:r>
                    </a:p>
                  </a:txBody>
                  <a:tcPr marL="90000" marR="90000" marT="46790" marB="46790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3.  658 divided by 2</a:t>
                      </a:r>
                    </a:p>
                  </a:txBody>
                  <a:tcPr marL="90000" marR="90000" marT="46790" marB="46790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34827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4. Find the difference between -2 and 6</a:t>
                      </a:r>
                    </a:p>
                  </a:txBody>
                  <a:tcPr marL="90000" marR="90000" marT="46790" marB="46790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4. Find the difference between -6 and 4</a:t>
                      </a:r>
                    </a:p>
                  </a:txBody>
                  <a:tcPr marL="90000" marR="90000" marT="46790" marB="46790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4. Find the difference between -12 and 5</a:t>
                      </a:r>
                    </a:p>
                  </a:txBody>
                  <a:tcPr marL="90000" marR="90000" marT="46790" marB="46790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4568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5. 243 - 87 =</a:t>
                      </a:r>
                    </a:p>
                  </a:txBody>
                  <a:tcPr marL="90000" marR="90000" marT="46790" marB="46790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5.   1026 – 78.4 =</a:t>
                      </a:r>
                    </a:p>
                  </a:txBody>
                  <a:tcPr marL="90000" marR="90000" marT="46790" marB="46790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5.   6321 – 623.5 =</a:t>
                      </a:r>
                    </a:p>
                  </a:txBody>
                  <a:tcPr marL="90000" marR="90000" marT="46790" marB="46790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68916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6.  </a:t>
                      </a: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estimate nearest 100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347 + 873 =</a:t>
                      </a:r>
                    </a:p>
                  </a:txBody>
                  <a:tcPr marL="90000" marR="90000" marT="46790" marB="46790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 6.</a:t>
                      </a: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estimate nearest 1000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7256 + 6023 =</a:t>
                      </a:r>
                    </a:p>
                  </a:txBody>
                  <a:tcPr marL="90000" marR="90000" marT="46790" marB="46790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 6.  </a:t>
                      </a: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estimate nearest 100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6521 + 3021 =</a:t>
                      </a:r>
                    </a:p>
                  </a:txBody>
                  <a:tcPr marL="90000" marR="90000" marT="46790" marB="46790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4568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7.  642 +  ___ = 1036</a:t>
                      </a:r>
                    </a:p>
                  </a:txBody>
                  <a:tcPr marL="90000" marR="90000" marT="46790" marB="46790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7.  62.8</a:t>
                      </a:r>
                      <a:r>
                        <a:rPr kumimoji="0" lang="en-US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 +  ___ = 248.3</a:t>
                      </a:r>
                    </a:p>
                  </a:txBody>
                  <a:tcPr marL="90000" marR="90000" marT="46790" marB="46790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7. 111.95</a:t>
                      </a:r>
                      <a:r>
                        <a:rPr kumimoji="0" lang="en-US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 + ___ = 962.4</a:t>
                      </a:r>
                    </a:p>
                  </a:txBody>
                  <a:tcPr marL="90000" marR="90000" marT="46790" marB="46790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03613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8. Numbers in the 6x table</a:t>
                      </a:r>
                    </a:p>
                  </a:txBody>
                  <a:tcPr marL="90000" marR="90000" marT="61923" marB="46802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8. Numbers in the 7x table</a:t>
                      </a:r>
                    </a:p>
                  </a:txBody>
                  <a:tcPr marL="90000" marR="90000" marT="61923" marB="46802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8. Numbers in the 8x table</a:t>
                      </a:r>
                    </a:p>
                  </a:txBody>
                  <a:tcPr marL="90000" marR="90000" marT="61923" marB="46802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02775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1992313" y="22225"/>
            <a:ext cx="8229600" cy="814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n-US" altLang="en-US" sz="4400"/>
              <a:t> Daily </a:t>
            </a:r>
            <a:r>
              <a:rPr lang="en-US" altLang="en-US" sz="4400"/>
              <a:t>8   </a:t>
            </a:r>
            <a:r>
              <a:rPr lang="en-US" altLang="en-US" sz="4400" smtClean="0"/>
              <a:t>27.1.21  </a:t>
            </a:r>
            <a:r>
              <a:rPr lang="en-US" altLang="en-US" sz="4400" dirty="0"/>
              <a:t>Answers </a:t>
            </a:r>
          </a:p>
        </p:txBody>
      </p:sp>
      <p:graphicFrame>
        <p:nvGraphicFramePr>
          <p:cNvPr id="6146" name="Group 2"/>
          <p:cNvGraphicFramePr>
            <a:graphicFrameLocks noGrp="1"/>
          </p:cNvGraphicFramePr>
          <p:nvPr/>
        </p:nvGraphicFramePr>
        <p:xfrm>
          <a:off x="1919289" y="765176"/>
          <a:ext cx="8842375" cy="6145212"/>
        </p:xfrm>
        <a:graphic>
          <a:graphicData uri="http://schemas.openxmlformats.org/drawingml/2006/table">
            <a:tbl>
              <a:tblPr/>
              <a:tblGrid>
                <a:gridCol w="294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9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4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4724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Challenge 1 </a:t>
                      </a:r>
                    </a:p>
                  </a:txBody>
                  <a:tcPr marL="90000" marR="90000" marT="46806" marB="46806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Challenge 2 </a:t>
                      </a:r>
                    </a:p>
                  </a:txBody>
                  <a:tcPr marL="90000" marR="90000" marT="46806" marB="46806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Challenge 3 </a:t>
                      </a:r>
                    </a:p>
                  </a:txBody>
                  <a:tcPr marL="90000" marR="90000" marT="46806" marB="46806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724">
                <a:tc>
                  <a:txBody>
                    <a:bodyPr/>
                    <a:lstStyle>
                      <a:lvl1pPr marL="333375" indent="-333375"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333375" algn="l"/>
                          <a:tab pos="790575" algn="l"/>
                          <a:tab pos="1247775" algn="l"/>
                          <a:tab pos="1704975" algn="l"/>
                          <a:tab pos="2162175" algn="l"/>
                          <a:tab pos="2619375" algn="l"/>
                          <a:tab pos="3076575" algn="l"/>
                          <a:tab pos="3533775" algn="l"/>
                          <a:tab pos="3990975" algn="l"/>
                          <a:tab pos="4448175" algn="l"/>
                          <a:tab pos="4905375" algn="l"/>
                          <a:tab pos="5362575" algn="l"/>
                          <a:tab pos="5819775" algn="l"/>
                          <a:tab pos="6276975" algn="l"/>
                          <a:tab pos="6734175" algn="l"/>
                          <a:tab pos="7191375" algn="l"/>
                          <a:tab pos="7648575" algn="l"/>
                          <a:tab pos="8105775" algn="l"/>
                          <a:tab pos="8562975" algn="l"/>
                          <a:tab pos="9020175" algn="l"/>
                          <a:tab pos="9477375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333375" algn="l"/>
                          <a:tab pos="790575" algn="l"/>
                          <a:tab pos="1247775" algn="l"/>
                          <a:tab pos="1704975" algn="l"/>
                          <a:tab pos="2162175" algn="l"/>
                          <a:tab pos="2619375" algn="l"/>
                          <a:tab pos="3076575" algn="l"/>
                          <a:tab pos="3533775" algn="l"/>
                          <a:tab pos="3990975" algn="l"/>
                          <a:tab pos="4448175" algn="l"/>
                          <a:tab pos="4905375" algn="l"/>
                          <a:tab pos="5362575" algn="l"/>
                          <a:tab pos="5819775" algn="l"/>
                          <a:tab pos="6276975" algn="l"/>
                          <a:tab pos="6734175" algn="l"/>
                          <a:tab pos="7191375" algn="l"/>
                          <a:tab pos="7648575" algn="l"/>
                          <a:tab pos="8105775" algn="l"/>
                          <a:tab pos="8562975" algn="l"/>
                          <a:tab pos="9020175" algn="l"/>
                          <a:tab pos="9477375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333375" algn="l"/>
                          <a:tab pos="790575" algn="l"/>
                          <a:tab pos="1247775" algn="l"/>
                          <a:tab pos="1704975" algn="l"/>
                          <a:tab pos="2162175" algn="l"/>
                          <a:tab pos="2619375" algn="l"/>
                          <a:tab pos="3076575" algn="l"/>
                          <a:tab pos="3533775" algn="l"/>
                          <a:tab pos="3990975" algn="l"/>
                          <a:tab pos="4448175" algn="l"/>
                          <a:tab pos="4905375" algn="l"/>
                          <a:tab pos="5362575" algn="l"/>
                          <a:tab pos="5819775" algn="l"/>
                          <a:tab pos="6276975" algn="l"/>
                          <a:tab pos="6734175" algn="l"/>
                          <a:tab pos="7191375" algn="l"/>
                          <a:tab pos="7648575" algn="l"/>
                          <a:tab pos="8105775" algn="l"/>
                          <a:tab pos="8562975" algn="l"/>
                          <a:tab pos="9020175" algn="l"/>
                          <a:tab pos="9477375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333375" algn="l"/>
                          <a:tab pos="790575" algn="l"/>
                          <a:tab pos="1247775" algn="l"/>
                          <a:tab pos="1704975" algn="l"/>
                          <a:tab pos="2162175" algn="l"/>
                          <a:tab pos="2619375" algn="l"/>
                          <a:tab pos="3076575" algn="l"/>
                          <a:tab pos="3533775" algn="l"/>
                          <a:tab pos="3990975" algn="l"/>
                          <a:tab pos="4448175" algn="l"/>
                          <a:tab pos="4905375" algn="l"/>
                          <a:tab pos="5362575" algn="l"/>
                          <a:tab pos="5819775" algn="l"/>
                          <a:tab pos="6276975" algn="l"/>
                          <a:tab pos="6734175" algn="l"/>
                          <a:tab pos="7191375" algn="l"/>
                          <a:tab pos="7648575" algn="l"/>
                          <a:tab pos="8105775" algn="l"/>
                          <a:tab pos="8562975" algn="l"/>
                          <a:tab pos="9020175" algn="l"/>
                          <a:tab pos="9477375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333375" algn="l"/>
                          <a:tab pos="790575" algn="l"/>
                          <a:tab pos="1247775" algn="l"/>
                          <a:tab pos="1704975" algn="l"/>
                          <a:tab pos="2162175" algn="l"/>
                          <a:tab pos="2619375" algn="l"/>
                          <a:tab pos="3076575" algn="l"/>
                          <a:tab pos="3533775" algn="l"/>
                          <a:tab pos="3990975" algn="l"/>
                          <a:tab pos="4448175" algn="l"/>
                          <a:tab pos="4905375" algn="l"/>
                          <a:tab pos="5362575" algn="l"/>
                          <a:tab pos="5819775" algn="l"/>
                          <a:tab pos="6276975" algn="l"/>
                          <a:tab pos="6734175" algn="l"/>
                          <a:tab pos="7191375" algn="l"/>
                          <a:tab pos="7648575" algn="l"/>
                          <a:tab pos="8105775" algn="l"/>
                          <a:tab pos="8562975" algn="l"/>
                          <a:tab pos="9020175" algn="l"/>
                          <a:tab pos="9477375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333375" algn="l"/>
                          <a:tab pos="790575" algn="l"/>
                          <a:tab pos="1247775" algn="l"/>
                          <a:tab pos="1704975" algn="l"/>
                          <a:tab pos="2162175" algn="l"/>
                          <a:tab pos="2619375" algn="l"/>
                          <a:tab pos="3076575" algn="l"/>
                          <a:tab pos="3533775" algn="l"/>
                          <a:tab pos="3990975" algn="l"/>
                          <a:tab pos="4448175" algn="l"/>
                          <a:tab pos="4905375" algn="l"/>
                          <a:tab pos="5362575" algn="l"/>
                          <a:tab pos="5819775" algn="l"/>
                          <a:tab pos="6276975" algn="l"/>
                          <a:tab pos="6734175" algn="l"/>
                          <a:tab pos="7191375" algn="l"/>
                          <a:tab pos="7648575" algn="l"/>
                          <a:tab pos="8105775" algn="l"/>
                          <a:tab pos="8562975" algn="l"/>
                          <a:tab pos="9020175" algn="l"/>
                          <a:tab pos="9477375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333375" algn="l"/>
                          <a:tab pos="790575" algn="l"/>
                          <a:tab pos="1247775" algn="l"/>
                          <a:tab pos="1704975" algn="l"/>
                          <a:tab pos="2162175" algn="l"/>
                          <a:tab pos="2619375" algn="l"/>
                          <a:tab pos="3076575" algn="l"/>
                          <a:tab pos="3533775" algn="l"/>
                          <a:tab pos="3990975" algn="l"/>
                          <a:tab pos="4448175" algn="l"/>
                          <a:tab pos="4905375" algn="l"/>
                          <a:tab pos="5362575" algn="l"/>
                          <a:tab pos="5819775" algn="l"/>
                          <a:tab pos="6276975" algn="l"/>
                          <a:tab pos="6734175" algn="l"/>
                          <a:tab pos="7191375" algn="l"/>
                          <a:tab pos="7648575" algn="l"/>
                          <a:tab pos="8105775" algn="l"/>
                          <a:tab pos="8562975" algn="l"/>
                          <a:tab pos="9020175" algn="l"/>
                          <a:tab pos="9477375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333375" algn="l"/>
                          <a:tab pos="790575" algn="l"/>
                          <a:tab pos="1247775" algn="l"/>
                          <a:tab pos="1704975" algn="l"/>
                          <a:tab pos="2162175" algn="l"/>
                          <a:tab pos="2619375" algn="l"/>
                          <a:tab pos="3076575" algn="l"/>
                          <a:tab pos="3533775" algn="l"/>
                          <a:tab pos="3990975" algn="l"/>
                          <a:tab pos="4448175" algn="l"/>
                          <a:tab pos="4905375" algn="l"/>
                          <a:tab pos="5362575" algn="l"/>
                          <a:tab pos="5819775" algn="l"/>
                          <a:tab pos="6276975" algn="l"/>
                          <a:tab pos="6734175" algn="l"/>
                          <a:tab pos="7191375" algn="l"/>
                          <a:tab pos="7648575" algn="l"/>
                          <a:tab pos="8105775" algn="l"/>
                          <a:tab pos="8562975" algn="l"/>
                          <a:tab pos="9020175" algn="l"/>
                          <a:tab pos="9477375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333375" algn="l"/>
                          <a:tab pos="790575" algn="l"/>
                          <a:tab pos="1247775" algn="l"/>
                          <a:tab pos="1704975" algn="l"/>
                          <a:tab pos="2162175" algn="l"/>
                          <a:tab pos="2619375" algn="l"/>
                          <a:tab pos="3076575" algn="l"/>
                          <a:tab pos="3533775" algn="l"/>
                          <a:tab pos="3990975" algn="l"/>
                          <a:tab pos="4448175" algn="l"/>
                          <a:tab pos="4905375" algn="l"/>
                          <a:tab pos="5362575" algn="l"/>
                          <a:tab pos="5819775" algn="l"/>
                          <a:tab pos="6276975" algn="l"/>
                          <a:tab pos="6734175" algn="l"/>
                          <a:tab pos="7191375" algn="l"/>
                          <a:tab pos="7648575" algn="l"/>
                          <a:tab pos="8105775" algn="l"/>
                          <a:tab pos="8562975" algn="l"/>
                          <a:tab pos="9020175" algn="l"/>
                          <a:tab pos="9477375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333375" marR="0" lvl="0" indent="-333375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AutoNum type="arabicPeriod"/>
                        <a:tabLst>
                          <a:tab pos="333375" algn="l"/>
                          <a:tab pos="790575" algn="l"/>
                          <a:tab pos="1247775" algn="l"/>
                          <a:tab pos="1704975" algn="l"/>
                          <a:tab pos="2162175" algn="l"/>
                          <a:tab pos="2619375" algn="l"/>
                          <a:tab pos="3076575" algn="l"/>
                          <a:tab pos="3533775" algn="l"/>
                          <a:tab pos="3990975" algn="l"/>
                          <a:tab pos="4448175" algn="l"/>
                          <a:tab pos="4905375" algn="l"/>
                          <a:tab pos="5362575" algn="l"/>
                          <a:tab pos="5819775" algn="l"/>
                          <a:tab pos="6276975" algn="l"/>
                          <a:tab pos="6734175" algn="l"/>
                          <a:tab pos="7191375" algn="l"/>
                          <a:tab pos="7648575" algn="l"/>
                          <a:tab pos="8105775" algn="l"/>
                          <a:tab pos="8562975" algn="l"/>
                          <a:tab pos="9020175" algn="l"/>
                          <a:tab pos="9477375" algn="l"/>
                        </a:tabLst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231</a:t>
                      </a:r>
                    </a:p>
                  </a:txBody>
                  <a:tcPr marL="90000" marR="90000" marT="46806" marB="46806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1. 1536.8</a:t>
                      </a:r>
                    </a:p>
                  </a:txBody>
                  <a:tcPr marL="90000" marR="90000" marT="46806" marB="46806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1. 735.23</a:t>
                      </a:r>
                    </a:p>
                  </a:txBody>
                  <a:tcPr marL="90000" marR="90000" marT="46806" marB="46806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4724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2.   65.1</a:t>
                      </a:r>
                    </a:p>
                  </a:txBody>
                  <a:tcPr marL="90000" marR="90000" marT="46806" marB="46806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2.  0.806</a:t>
                      </a:r>
                    </a:p>
                  </a:txBody>
                  <a:tcPr marL="90000" marR="90000" marT="46806" marB="46806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2. 0.034</a:t>
                      </a:r>
                    </a:p>
                  </a:txBody>
                  <a:tcPr marL="90000" marR="90000" marT="46806" marB="46806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8781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3.  23</a:t>
                      </a:r>
                    </a:p>
                  </a:txBody>
                  <a:tcPr marL="90000" marR="90000" marT="46806" marB="46806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3. 76</a:t>
                      </a:r>
                    </a:p>
                  </a:txBody>
                  <a:tcPr marL="90000" marR="90000" marT="46806" marB="46806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3.  329</a:t>
                      </a:r>
                    </a:p>
                  </a:txBody>
                  <a:tcPr marL="90000" marR="90000" marT="46806" marB="46806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35232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4. 8</a:t>
                      </a:r>
                    </a:p>
                  </a:txBody>
                  <a:tcPr marL="90000" marR="90000" marT="46806" marB="46806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4. 10</a:t>
                      </a:r>
                    </a:p>
                  </a:txBody>
                  <a:tcPr marL="90000" marR="90000" marT="46806" marB="46806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4. 17</a:t>
                      </a:r>
                    </a:p>
                  </a:txBody>
                  <a:tcPr marL="90000" marR="90000" marT="46806" marB="46806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4724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5. 156</a:t>
                      </a:r>
                    </a:p>
                  </a:txBody>
                  <a:tcPr marL="90000" marR="90000" marT="46806" marB="46806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5.   947.6</a:t>
                      </a:r>
                    </a:p>
                  </a:txBody>
                  <a:tcPr marL="90000" marR="90000" marT="46806" marB="46806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5.  5697.5</a:t>
                      </a:r>
                    </a:p>
                  </a:txBody>
                  <a:tcPr marL="90000" marR="90000" marT="46806" marB="46806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69201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6.  </a:t>
                      </a: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estimate nearest 100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300 + 900=1200</a:t>
                      </a:r>
                    </a:p>
                  </a:txBody>
                  <a:tcPr marL="90000" marR="90000" marT="46806" marB="46806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 6.</a:t>
                      </a: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estimate nearest 1000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7000 + 6000 = 13000</a:t>
                      </a:r>
                    </a:p>
                  </a:txBody>
                  <a:tcPr marL="90000" marR="90000" marT="46806" marB="46806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 6.  </a:t>
                      </a: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estimate nearest 100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6500 + 3000 = 9500</a:t>
                      </a:r>
                    </a:p>
                  </a:txBody>
                  <a:tcPr marL="90000" marR="90000" marT="46806" marB="46806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4724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7.  394</a:t>
                      </a:r>
                    </a:p>
                  </a:txBody>
                  <a:tcPr marL="90000" marR="90000" marT="46806" marB="46806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7.  185.5</a:t>
                      </a:r>
                    </a:p>
                  </a:txBody>
                  <a:tcPr marL="90000" marR="90000" marT="46806" marB="46806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7. 850.45</a:t>
                      </a:r>
                    </a:p>
                  </a:txBody>
                  <a:tcPr marL="90000" marR="90000" marT="46806" marB="46806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38378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8. 6 12 18 24 30 36 42 48 54 60 66 72</a:t>
                      </a:r>
                    </a:p>
                  </a:txBody>
                  <a:tcPr marL="90000" marR="90000" marT="76296" marB="46807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8. 7 14 21 28 35 42 49 56 63 70 77 84</a:t>
                      </a:r>
                    </a:p>
                  </a:txBody>
                  <a:tcPr marL="90000" marR="90000" marT="76296" marB="46807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8.  8 16 24 32 40 48 56 64 72 80 88 96</a:t>
                      </a:r>
                    </a:p>
                  </a:txBody>
                  <a:tcPr marL="90000" marR="90000" marT="46806" marB="46806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83250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07044A1C68BD4C94A30BCF35C50B21" ma:contentTypeVersion="6" ma:contentTypeDescription="Create a new document." ma:contentTypeScope="" ma:versionID="1b176be6737bea82aa036f5de0ec208a">
  <xsd:schema xmlns:xsd="http://www.w3.org/2001/XMLSchema" xmlns:xs="http://www.w3.org/2001/XMLSchema" xmlns:p="http://schemas.microsoft.com/office/2006/metadata/properties" xmlns:ns2="b56fac23-60d4-4943-8ef5-74c6083a7b6c" targetNamespace="http://schemas.microsoft.com/office/2006/metadata/properties" ma:root="true" ma:fieldsID="a849d26107bce6f199e44061d0f19b66" ns2:_="">
    <xsd:import namespace="b56fac23-60d4-4943-8ef5-74c6083a7b6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6fac23-60d4-4943-8ef5-74c6083a7b6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8A89A70-2A82-452B-9A80-CDAC0C28A173}"/>
</file>

<file path=customXml/itemProps2.xml><?xml version="1.0" encoding="utf-8"?>
<ds:datastoreItem xmlns:ds="http://schemas.openxmlformats.org/officeDocument/2006/customXml" ds:itemID="{D7B961A4-845C-4F58-AC3B-CE0B62AFDDEC}"/>
</file>

<file path=customXml/itemProps3.xml><?xml version="1.0" encoding="utf-8"?>
<ds:datastoreItem xmlns:ds="http://schemas.openxmlformats.org/officeDocument/2006/customXml" ds:itemID="{64A09FEF-3875-41F7-9A49-A0242D7B0A55}"/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318</Words>
  <Application>Microsoft Office PowerPoint</Application>
  <PresentationFormat>Widescreen</PresentationFormat>
  <Paragraphs>68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Microsoft YaHei</vt:lpstr>
      <vt:lpstr>Arial</vt:lpstr>
      <vt:lpstr>Arial Unicode MS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>ALT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Laurie Lott</dc:creator>
  <cp:lastModifiedBy>Laurie Lott</cp:lastModifiedBy>
  <cp:revision>2</cp:revision>
  <dcterms:created xsi:type="dcterms:W3CDTF">2021-01-24T21:24:19Z</dcterms:created>
  <dcterms:modified xsi:type="dcterms:W3CDTF">2021-01-24T21:25:22Z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0x010100E607044A1C68BD4C94A30BCF35C50B21</vt:lpwstr>
  </property>
</Properties>
</file>