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ECE92-C46B-4EE7-B9F5-ED569360006E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7B6CF-1F9A-48C3-91CA-B7B841DEB2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125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24DFC3C-D49A-40DB-84A5-988A3F7C5B9F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4400550" y="9556750"/>
            <a:ext cx="33670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ECA2E4F1-EA7C-4169-9118-C525AEA52EFF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122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8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9" tIns="45005" rIns="90009" bIns="4500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0B191EC7-432D-4D57-98FC-D775E6FA61EB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21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B2EE3B5-D73F-4AD6-B600-DB1758BBF584}" type="slidenum">
              <a:rPr lang="en-US" altLang="en-US" sz="1400" smtClean="0">
                <a:cs typeface="Arial Unicode MS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smtClean="0">
              <a:cs typeface="Arial Unicode MS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4400550" y="9556750"/>
            <a:ext cx="336708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3ADECAFF-790A-4DB6-830D-D600ADFD528F}" type="slidenum">
              <a:rPr lang="en-US" altLang="en-US" sz="1400">
                <a:cs typeface="Arial Unicode MS" charset="0"/>
              </a:rPr>
              <a:pPr algn="r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cs typeface="Arial Unicode MS" charset="0"/>
            </a:endParaRPr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40363" cy="4468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9" tIns="45005" rIns="90009" bIns="45005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F169DF6-745A-4E92-B98A-9169683F9294}" type="slidenum">
              <a:rPr lang="en-US" altLang="en-US" sz="1800">
                <a:latin typeface="Calibri" panose="020F0502020204030204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5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0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45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0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36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4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2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06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22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35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9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1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D0454-36A7-4DD3-964D-79072527A5BD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C1C57-F042-4352-A1C7-4E3E1AB951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69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992313" y="-171450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en-US" sz="4400" dirty="0"/>
              <a:t> Daily 8  </a:t>
            </a:r>
            <a:r>
              <a:rPr lang="en-US" altLang="en-US" sz="4400" dirty="0" smtClean="0"/>
              <a:t>8.2</a:t>
            </a:r>
            <a:r>
              <a:rPr lang="en-US" altLang="en-US" sz="4400" dirty="0" smtClean="0"/>
              <a:t>.21 </a:t>
            </a:r>
            <a:endParaRPr lang="en-US" altLang="en-US" sz="4400" dirty="0"/>
          </a:p>
        </p:txBody>
      </p:sp>
      <p:graphicFrame>
        <p:nvGraphicFramePr>
          <p:cNvPr id="7170" name="Group 2"/>
          <p:cNvGraphicFramePr>
            <a:graphicFrameLocks noGrp="1"/>
          </p:cNvGraphicFramePr>
          <p:nvPr/>
        </p:nvGraphicFramePr>
        <p:xfrm>
          <a:off x="1589088" y="423864"/>
          <a:ext cx="9036050" cy="6437310"/>
        </p:xfrm>
        <a:graphic>
          <a:graphicData uri="http://schemas.openxmlformats.org/drawingml/2006/table">
            <a:tbl>
              <a:tblPr/>
              <a:tblGrid>
                <a:gridCol w="301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3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51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511">
                <a:tc>
                  <a:txBody>
                    <a:bodyPr/>
                    <a:lstStyle>
                      <a:lvl1pPr marL="336550" indent="-336550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6550" marR="0" lvl="0" indent="-33655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983 x 5 =</a:t>
                      </a:r>
                    </a:p>
                  </a:txBody>
                  <a:tcPr marL="89997" marR="89997" marT="46791" marB="46791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2564 x 7 =</a:t>
                      </a:r>
                    </a:p>
                  </a:txBody>
                  <a:tcPr marL="89997" marR="89997" marT="46791" marB="46791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6512 x 8 =</a:t>
                      </a:r>
                    </a:p>
                  </a:txBody>
                  <a:tcPr marL="89997" marR="89997" marT="46791" marB="46791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057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Round to nearest whole number 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62.5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Round to nearest whole number  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62.51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Round to nearest whole number and tenth </a:t>
                      </a: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762.51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63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    11245 - 7375 =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78402 – 8596 =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945.07 – 65.3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468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Put into ascending order  3.2, 1.4, 2.1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Put into ascending order   3.2, 1.4, 2.1, 1.12,</a:t>
                      </a:r>
                      <a:endParaRPr kumimoji="0" lang="en-US" alt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Put into ascending order  3.2, 1.4, 2.1, 1.12, 3.02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51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704 x 2 =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719 x 6 =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7169 x 8 =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62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85.2 ÷10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 6.  9.04 ÷10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 6.  20.04 ÷100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451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Half 840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Half 1736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Half 1953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74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 Complete the sequence 2.81, 2.82, 2.83, ___, ___,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Complete the sequence 2.87, 2.88, ,___, ___, ___,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Complete the sequence 2.317, ___, 2.319 ___, ___,</a:t>
                      </a:r>
                    </a:p>
                  </a:txBody>
                  <a:tcPr marL="89996" marR="89996" marT="46785" marB="46785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55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992313" y="22225"/>
            <a:ext cx="8229600" cy="81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en-US" sz="4400"/>
              <a:t> Answers Daily 8 </a:t>
            </a:r>
            <a:r>
              <a:rPr lang="en-US" altLang="en-US" sz="4400" smtClean="0"/>
              <a:t>8.2</a:t>
            </a:r>
            <a:r>
              <a:rPr lang="en-US" altLang="en-US" sz="4400" smtClean="0"/>
              <a:t>.21 </a:t>
            </a:r>
            <a:endParaRPr lang="en-US" altLang="en-US" sz="4400"/>
          </a:p>
        </p:txBody>
      </p:sp>
      <p:graphicFrame>
        <p:nvGraphicFramePr>
          <p:cNvPr id="8194" name="Group 2"/>
          <p:cNvGraphicFramePr>
            <a:graphicFrameLocks noGrp="1"/>
          </p:cNvGraphicFramePr>
          <p:nvPr/>
        </p:nvGraphicFramePr>
        <p:xfrm>
          <a:off x="1919289" y="765175"/>
          <a:ext cx="8569325" cy="5954714"/>
        </p:xfrm>
        <a:graphic>
          <a:graphicData uri="http://schemas.openxmlformats.org/drawingml/2006/table">
            <a:tbl>
              <a:tblPr/>
              <a:tblGrid>
                <a:gridCol w="2855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5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69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1 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2 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Challenge 3 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691">
                <a:tc>
                  <a:txBody>
                    <a:bodyPr/>
                    <a:lstStyle>
                      <a:lvl1pPr marL="336550" indent="-336550"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336550" marR="0" lvl="0" indent="-33655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AutoNum type="arabicPeriod"/>
                        <a:tabLst>
                          <a:tab pos="336550" algn="l"/>
                          <a:tab pos="793750" algn="l"/>
                          <a:tab pos="1250950" algn="l"/>
                          <a:tab pos="1708150" algn="l"/>
                          <a:tab pos="2165350" algn="l"/>
                          <a:tab pos="2622550" algn="l"/>
                          <a:tab pos="3079750" algn="l"/>
                          <a:tab pos="3536950" algn="l"/>
                          <a:tab pos="3994150" algn="l"/>
                          <a:tab pos="4451350" algn="l"/>
                          <a:tab pos="4908550" algn="l"/>
                          <a:tab pos="5365750" algn="l"/>
                          <a:tab pos="5822950" algn="l"/>
                          <a:tab pos="6280150" algn="l"/>
                          <a:tab pos="6737350" algn="l"/>
                          <a:tab pos="7194550" algn="l"/>
                          <a:tab pos="7651750" algn="l"/>
                          <a:tab pos="8108950" algn="l"/>
                          <a:tab pos="8566150" algn="l"/>
                          <a:tab pos="9023350" algn="l"/>
                          <a:tab pos="948055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4915</a:t>
                      </a:r>
                    </a:p>
                  </a:txBody>
                  <a:tcPr marL="89997" marR="89997" marT="46793" marB="4679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1. 17,948</a:t>
                      </a:r>
                    </a:p>
                  </a:txBody>
                  <a:tcPr marL="89997" marR="89997" marT="46793" marB="4679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. 52,096</a:t>
                      </a:r>
                      <a:endParaRPr kumimoji="0" lang="en-US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icrosoft YaHei" panose="020B0503020204020204" pitchFamily="34" charset="-122"/>
                      </a:endParaRPr>
                    </a:p>
                  </a:txBody>
                  <a:tcPr marL="89997" marR="89997" marT="46793" marB="4679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67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2.     63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2.   63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2. 763 and 762.5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45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3.     3870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3.  69806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3.  879.77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9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4. 1.4, 2.1, 3.2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4. 1.12, 1.4, 2.1, 3.2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4. 1.12, 1.4, 2.1, 3.02, 3.2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69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5. 1408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5.   4314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5.   57,352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87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6.  8.52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 6.  0.94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 6.  0.2004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69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7.  420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7.  868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7.  976.5</a:t>
                      </a:r>
                    </a:p>
                  </a:txBody>
                  <a:tcPr marL="90000" marR="90000" marT="46803" marB="46803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8585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 Complete the sequence 2.81, 2.82, 2.83,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_2.84_,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_2.84_,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8. Complete the sequence 2.87, 2.88,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,_2.89_,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_2.9_,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_2.91_,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Complete the sequence 2.317,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_2.318_,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2.319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_2.32_,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  <a:cs typeface="Arial Unicode MS" panose="020B0604020202020204" pitchFamily="34" charset="-128"/>
                        </a:rPr>
                        <a:t>_2.321_,</a:t>
                      </a:r>
                    </a:p>
                  </a:txBody>
                  <a:tcPr marL="90000" marR="90000" marT="46800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2018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07044A1C68BD4C94A30BCF35C50B21" ma:contentTypeVersion="6" ma:contentTypeDescription="Create a new document." ma:contentTypeScope="" ma:versionID="1b176be6737bea82aa036f5de0ec208a">
  <xsd:schema xmlns:xsd="http://www.w3.org/2001/XMLSchema" xmlns:xs="http://www.w3.org/2001/XMLSchema" xmlns:p="http://schemas.microsoft.com/office/2006/metadata/properties" xmlns:ns2="b56fac23-60d4-4943-8ef5-74c6083a7b6c" targetNamespace="http://schemas.microsoft.com/office/2006/metadata/properties" ma:root="true" ma:fieldsID="a849d26107bce6f199e44061d0f19b66" ns2:_="">
    <xsd:import namespace="b56fac23-60d4-4943-8ef5-74c6083a7b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6fac23-60d4-4943-8ef5-74c6083a7b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F1A20-3E8A-4F02-8660-14E319FA73DA}"/>
</file>

<file path=customXml/itemProps2.xml><?xml version="1.0" encoding="utf-8"?>
<ds:datastoreItem xmlns:ds="http://schemas.openxmlformats.org/officeDocument/2006/customXml" ds:itemID="{58D66E03-F37E-4BF8-8418-82122C72CAAB}"/>
</file>

<file path=customXml/itemProps3.xml><?xml version="1.0" encoding="utf-8"?>
<ds:datastoreItem xmlns:ds="http://schemas.openxmlformats.org/officeDocument/2006/customXml" ds:itemID="{A1F7CBC1-B90A-474B-97A1-7CB8009143C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ALT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Lott</dc:creator>
  <cp:lastModifiedBy>Laurie Lott</cp:lastModifiedBy>
  <cp:revision>2</cp:revision>
  <dcterms:created xsi:type="dcterms:W3CDTF">2021-01-05T14:00:19Z</dcterms:created>
  <dcterms:modified xsi:type="dcterms:W3CDTF">2021-02-03T21:42:52Z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0x010100E607044A1C68BD4C94A30BCF35C50B21</vt:lpwstr>
  </property>
</Properties>
</file>