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9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20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69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16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76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4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40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7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2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2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64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E1E79-6EBE-4FB7-BDBC-2C3379FE96D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9605E-3B01-4DE3-84E4-58398685D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33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forms.office.com/Pages/ResponsePage.aspx?id=eCY4lN73r0G0KV1rDWITzRhTQ2IZqpBOsW8cFVoooF9UNVlMS1dCVkdaM0k0WlhFTE9WVFBTWEg1Ti4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Thursday 25</a:t>
            </a:r>
            <a:r>
              <a:rPr lang="en-GB" b="1" baseline="30000" dirty="0" smtClean="0"/>
              <a:t>th</a:t>
            </a:r>
            <a:r>
              <a:rPr lang="en-GB" b="1" dirty="0" smtClean="0"/>
              <a:t> February 2021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" y="2246249"/>
            <a:ext cx="10515600" cy="2956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 smtClean="0"/>
              <a:t>Year Six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 smtClean="0"/>
              <a:t>Art </a:t>
            </a:r>
            <a:endParaRPr lang="en-GB" sz="6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"/>
    </mc:Choice>
    <mc:Fallback>
      <p:transition spd="slow" advTm="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9969" y="1690688"/>
            <a:ext cx="8495709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64" y="295921"/>
            <a:ext cx="3841051" cy="27895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9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16"/>
    </mc:Choice>
    <mc:Fallback>
      <p:transition spd="slow" advTm="5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 learning tracking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143000" y="2743200"/>
            <a:ext cx="77358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hlinkClick r:id="rId4"/>
              </a:rPr>
              <a:t>https</a:t>
            </a:r>
            <a:r>
              <a:rPr lang="en-GB" sz="3200" dirty="0">
                <a:hlinkClick r:id="rId4"/>
              </a:rPr>
              <a:t>://forms.office.com/Pages/ResponsePage.aspx?id=eCY4lN73r0G0KV1rDWITzRhTQ2IZqpBOsW8cFVoooF9UNVlMS1dCVkdaM0k0WlhFTE9WVFBTWEg1Ti4u</a:t>
            </a:r>
            <a:r>
              <a:rPr lang="en-GB" sz="3200" dirty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9"/>
    </mc:Choice>
    <mc:Fallback>
      <p:transition spd="slow" advTm="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91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L.O.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Replicate techniques used by notable artists.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lines to depict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97479"/>
            <a:ext cx="10515600" cy="347948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Draw a horizontal line across the middle of the page.</a:t>
            </a:r>
          </a:p>
          <a:p>
            <a:r>
              <a:rPr lang="en-GB" dirty="0"/>
              <a:t>Draw two diagonal lines running through the centre of the horizontal line.</a:t>
            </a:r>
          </a:p>
          <a:p>
            <a:r>
              <a:rPr lang="en-GB" dirty="0"/>
              <a:t>Draw two diagonal lines just below the top diagonal lines which converge at the vanishing point</a:t>
            </a:r>
          </a:p>
          <a:p>
            <a:r>
              <a:rPr lang="en-GB" dirty="0"/>
              <a:t>Draw two diagonal lines just below the top diagonal lines which converge at the vanishing point.</a:t>
            </a:r>
          </a:p>
          <a:p>
            <a:r>
              <a:rPr lang="en-GB" dirty="0"/>
              <a:t>Divide the space between the diagonal lines into houses.</a:t>
            </a:r>
          </a:p>
          <a:p>
            <a:r>
              <a:rPr lang="en-GB" dirty="0"/>
              <a:t>Draw in windows and doors – keep vertical lines parallel and diagonal lines converge towards the vanishing point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4560" y="1690688"/>
            <a:ext cx="694944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94"/>
    </mc:Choice>
    <mc:Fallback>
      <p:transition spd="slow" advTm="10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victorian stre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" y="644620"/>
            <a:ext cx="5040422" cy="37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848" y="572294"/>
            <a:ext cx="5810250" cy="38576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5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46"/>
    </mc:Choice>
    <mc:Fallback>
      <p:transition spd="slow" advTm="3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278511"/>
            <a:ext cx="6343650" cy="253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162" y="2812161"/>
            <a:ext cx="5295900" cy="36957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58"/>
    </mc:Choice>
    <mc:Fallback>
      <p:transition spd="slow" advTm="27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smtClean="0"/>
              <a:t>   L.S. Lowry (1887 – 1976)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" y="2056448"/>
            <a:ext cx="5186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79" y="109663"/>
            <a:ext cx="3849221" cy="305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38" y="3210668"/>
            <a:ext cx="4929974" cy="3482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3" y="109663"/>
            <a:ext cx="1283113" cy="15389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02"/>
    </mc:Choice>
    <mc:Fallback>
      <p:transition spd="slow" advTm="5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44436"/>
            <a:ext cx="8452104" cy="58931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10"/>
    </mc:Choice>
    <mc:Fallback>
      <p:transition spd="slow" advTm="2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" y="579691"/>
            <a:ext cx="7574280" cy="53425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3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2"/>
    </mc:Choice>
    <mc:Fallback>
      <p:transition spd="slow" advTm="2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592836"/>
            <a:ext cx="8450960" cy="57843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8"/>
    </mc:Choice>
    <mc:Fallback>
      <p:transition spd="slow" advTm="2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46985"/>
            <a:ext cx="9084193" cy="52047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62"/>
    </mc:Choice>
    <mc:Fallback>
      <p:transition spd="slow" advTm="5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68D7C7-D59E-4009-BC2D-CCD9618CF606}"/>
</file>

<file path=customXml/itemProps2.xml><?xml version="1.0" encoding="utf-8"?>
<ds:datastoreItem xmlns:ds="http://schemas.openxmlformats.org/officeDocument/2006/customXml" ds:itemID="{CC2644A6-7E81-4D61-84CD-420D13D746DD}"/>
</file>

<file path=customXml/itemProps3.xml><?xml version="1.0" encoding="utf-8"?>
<ds:datastoreItem xmlns:ds="http://schemas.openxmlformats.org/officeDocument/2006/customXml" ds:itemID="{03F4B5AB-D85E-4C4D-91A8-2F1847B6AEDE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129</Words>
  <Application>Microsoft Office PowerPoint</Application>
  <PresentationFormat>Widescreen</PresentationFormat>
  <Paragraphs>16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Thursday 25th February 2021</vt:lpstr>
      <vt:lpstr>L.O. Replicate techniques used by notable artists.          Use lines to depict perspective</vt:lpstr>
      <vt:lpstr>PowerPoint Presentation</vt:lpstr>
      <vt:lpstr>PowerPoint Presentation</vt:lpstr>
      <vt:lpstr>    L.S. Lowry (1887 – 1976) </vt:lpstr>
      <vt:lpstr>PowerPoint Presentation</vt:lpstr>
      <vt:lpstr>PowerPoint Presentation</vt:lpstr>
      <vt:lpstr>PowerPoint Presentation</vt:lpstr>
      <vt:lpstr>PowerPoint Presentation</vt:lpstr>
      <vt:lpstr>Challenge!</vt:lpstr>
      <vt:lpstr>Remote learning tracking 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Lott</dc:creator>
  <cp:lastModifiedBy>Laurie Lott</cp:lastModifiedBy>
  <cp:revision>7</cp:revision>
  <dcterms:created xsi:type="dcterms:W3CDTF">2021-02-20T10:42:39Z</dcterms:created>
  <dcterms:modified xsi:type="dcterms:W3CDTF">2021-02-23T19:32:53Z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