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8.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59" r:id="rId4"/>
    <p:sldId id="260" r:id="rId5"/>
    <p:sldId id="261" r:id="rId6"/>
    <p:sldId id="264" r:id="rId7"/>
    <p:sldId id="265"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49" autoAdjust="0"/>
    <p:restoredTop sz="94660"/>
  </p:normalViewPr>
  <p:slideViewPr>
    <p:cSldViewPr snapToGrid="0">
      <p:cViewPr varScale="1">
        <p:scale>
          <a:sx n="87" d="100"/>
          <a:sy n="87" d="100"/>
        </p:scale>
        <p:origin x="47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2928E1A-F674-423E-B75A-83166F6FA6A7}"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2296FE-6C8E-4C91-8B4E-77224D6D50AA}" type="slidenum">
              <a:rPr lang="en-GB" smtClean="0"/>
              <a:t>‹#›</a:t>
            </a:fld>
            <a:endParaRPr lang="en-GB"/>
          </a:p>
        </p:txBody>
      </p:sp>
    </p:spTree>
    <p:extLst>
      <p:ext uri="{BB962C8B-B14F-4D97-AF65-F5344CB8AC3E}">
        <p14:creationId xmlns:p14="http://schemas.microsoft.com/office/powerpoint/2010/main" val="773064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928E1A-F674-423E-B75A-83166F6FA6A7}"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2296FE-6C8E-4C91-8B4E-77224D6D50AA}" type="slidenum">
              <a:rPr lang="en-GB" smtClean="0"/>
              <a:t>‹#›</a:t>
            </a:fld>
            <a:endParaRPr lang="en-GB"/>
          </a:p>
        </p:txBody>
      </p:sp>
    </p:spTree>
    <p:extLst>
      <p:ext uri="{BB962C8B-B14F-4D97-AF65-F5344CB8AC3E}">
        <p14:creationId xmlns:p14="http://schemas.microsoft.com/office/powerpoint/2010/main" val="711261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928E1A-F674-423E-B75A-83166F6FA6A7}"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2296FE-6C8E-4C91-8B4E-77224D6D50AA}" type="slidenum">
              <a:rPr lang="en-GB" smtClean="0"/>
              <a:t>‹#›</a:t>
            </a:fld>
            <a:endParaRPr lang="en-GB"/>
          </a:p>
        </p:txBody>
      </p:sp>
    </p:spTree>
    <p:extLst>
      <p:ext uri="{BB962C8B-B14F-4D97-AF65-F5344CB8AC3E}">
        <p14:creationId xmlns:p14="http://schemas.microsoft.com/office/powerpoint/2010/main" val="808959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928E1A-F674-423E-B75A-83166F6FA6A7}"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2296FE-6C8E-4C91-8B4E-77224D6D50AA}" type="slidenum">
              <a:rPr lang="en-GB" smtClean="0"/>
              <a:t>‹#›</a:t>
            </a:fld>
            <a:endParaRPr lang="en-GB"/>
          </a:p>
        </p:txBody>
      </p:sp>
    </p:spTree>
    <p:extLst>
      <p:ext uri="{BB962C8B-B14F-4D97-AF65-F5344CB8AC3E}">
        <p14:creationId xmlns:p14="http://schemas.microsoft.com/office/powerpoint/2010/main" val="457639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2928E1A-F674-423E-B75A-83166F6FA6A7}"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2296FE-6C8E-4C91-8B4E-77224D6D50AA}" type="slidenum">
              <a:rPr lang="en-GB" smtClean="0"/>
              <a:t>‹#›</a:t>
            </a:fld>
            <a:endParaRPr lang="en-GB"/>
          </a:p>
        </p:txBody>
      </p:sp>
    </p:spTree>
    <p:extLst>
      <p:ext uri="{BB962C8B-B14F-4D97-AF65-F5344CB8AC3E}">
        <p14:creationId xmlns:p14="http://schemas.microsoft.com/office/powerpoint/2010/main" val="4106095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2928E1A-F674-423E-B75A-83166F6FA6A7}" type="datetimeFigureOut">
              <a:rPr lang="en-GB" smtClean="0"/>
              <a:t>20/01/2021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2296FE-6C8E-4C91-8B4E-77224D6D50AA}" type="slidenum">
              <a:rPr lang="en-GB" smtClean="0"/>
              <a:t>‹#›</a:t>
            </a:fld>
            <a:endParaRPr lang="en-GB"/>
          </a:p>
        </p:txBody>
      </p:sp>
    </p:spTree>
    <p:extLst>
      <p:ext uri="{BB962C8B-B14F-4D97-AF65-F5344CB8AC3E}">
        <p14:creationId xmlns:p14="http://schemas.microsoft.com/office/powerpoint/2010/main" val="1130093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2928E1A-F674-423E-B75A-83166F6FA6A7}" type="datetimeFigureOut">
              <a:rPr lang="en-GB" smtClean="0"/>
              <a:t>20/01/2021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2296FE-6C8E-4C91-8B4E-77224D6D50AA}" type="slidenum">
              <a:rPr lang="en-GB" smtClean="0"/>
              <a:t>‹#›</a:t>
            </a:fld>
            <a:endParaRPr lang="en-GB"/>
          </a:p>
        </p:txBody>
      </p:sp>
    </p:spTree>
    <p:extLst>
      <p:ext uri="{BB962C8B-B14F-4D97-AF65-F5344CB8AC3E}">
        <p14:creationId xmlns:p14="http://schemas.microsoft.com/office/powerpoint/2010/main" val="4244101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2928E1A-F674-423E-B75A-83166F6FA6A7}" type="datetimeFigureOut">
              <a:rPr lang="en-GB" smtClean="0"/>
              <a:t>20/01/2021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2296FE-6C8E-4C91-8B4E-77224D6D50AA}" type="slidenum">
              <a:rPr lang="en-GB" smtClean="0"/>
              <a:t>‹#›</a:t>
            </a:fld>
            <a:endParaRPr lang="en-GB"/>
          </a:p>
        </p:txBody>
      </p:sp>
    </p:spTree>
    <p:extLst>
      <p:ext uri="{BB962C8B-B14F-4D97-AF65-F5344CB8AC3E}">
        <p14:creationId xmlns:p14="http://schemas.microsoft.com/office/powerpoint/2010/main" val="2244222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928E1A-F674-423E-B75A-83166F6FA6A7}" type="datetimeFigureOut">
              <a:rPr lang="en-GB" smtClean="0"/>
              <a:t>20/01/2021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22296FE-6C8E-4C91-8B4E-77224D6D50AA}" type="slidenum">
              <a:rPr lang="en-GB" smtClean="0"/>
              <a:t>‹#›</a:t>
            </a:fld>
            <a:endParaRPr lang="en-GB"/>
          </a:p>
        </p:txBody>
      </p:sp>
    </p:spTree>
    <p:extLst>
      <p:ext uri="{BB962C8B-B14F-4D97-AF65-F5344CB8AC3E}">
        <p14:creationId xmlns:p14="http://schemas.microsoft.com/office/powerpoint/2010/main" val="320182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2928E1A-F674-423E-B75A-83166F6FA6A7}" type="datetimeFigureOut">
              <a:rPr lang="en-GB" smtClean="0"/>
              <a:t>20/01/2021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2296FE-6C8E-4C91-8B4E-77224D6D50AA}" type="slidenum">
              <a:rPr lang="en-GB" smtClean="0"/>
              <a:t>‹#›</a:t>
            </a:fld>
            <a:endParaRPr lang="en-GB"/>
          </a:p>
        </p:txBody>
      </p:sp>
    </p:spTree>
    <p:extLst>
      <p:ext uri="{BB962C8B-B14F-4D97-AF65-F5344CB8AC3E}">
        <p14:creationId xmlns:p14="http://schemas.microsoft.com/office/powerpoint/2010/main" val="3810777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2928E1A-F674-423E-B75A-83166F6FA6A7}" type="datetimeFigureOut">
              <a:rPr lang="en-GB" smtClean="0"/>
              <a:t>20/01/2021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2296FE-6C8E-4C91-8B4E-77224D6D50AA}" type="slidenum">
              <a:rPr lang="en-GB" smtClean="0"/>
              <a:t>‹#›</a:t>
            </a:fld>
            <a:endParaRPr lang="en-GB"/>
          </a:p>
        </p:txBody>
      </p:sp>
    </p:spTree>
    <p:extLst>
      <p:ext uri="{BB962C8B-B14F-4D97-AF65-F5344CB8AC3E}">
        <p14:creationId xmlns:p14="http://schemas.microsoft.com/office/powerpoint/2010/main" val="2427461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928E1A-F674-423E-B75A-83166F6FA6A7}" type="datetimeFigureOut">
              <a:rPr lang="en-GB" smtClean="0"/>
              <a:t>20/01/2021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296FE-6C8E-4C91-8B4E-77224D6D50AA}" type="slidenum">
              <a:rPr lang="en-GB" smtClean="0"/>
              <a:t>‹#›</a:t>
            </a:fld>
            <a:endParaRPr lang="en-GB"/>
          </a:p>
        </p:txBody>
      </p:sp>
    </p:spTree>
    <p:extLst>
      <p:ext uri="{BB962C8B-B14F-4D97-AF65-F5344CB8AC3E}">
        <p14:creationId xmlns:p14="http://schemas.microsoft.com/office/powerpoint/2010/main" val="952846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hyperlink" Target="https://www.bbcgoodfood.com/" TargetMode="Externa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hyperlink" Target="https://www.historyextra.com/period/victorian/7-victorian-recipes/" TargetMode="External"/><Relationship Id="rId5" Type="http://schemas.openxmlformats.org/officeDocument/2006/relationships/hyperlink" Target="https://www.english-heritage.org.uk/visit/inspire-me/victorian-recipes/" TargetMode="External"/><Relationship Id="rId4" Type="http://schemas.openxmlformats.org/officeDocument/2006/relationships/hyperlink" Target="http://recipespastandpresent.org.uk/victoriancooking/vegetable.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Design Technology (D.T)</a:t>
            </a:r>
            <a:endParaRPr lang="en-GB" dirty="0"/>
          </a:p>
        </p:txBody>
      </p:sp>
      <p:sp>
        <p:nvSpPr>
          <p:cNvPr id="3" name="Subtitle 2"/>
          <p:cNvSpPr>
            <a:spLocks noGrp="1"/>
          </p:cNvSpPr>
          <p:nvPr>
            <p:ph type="subTitle" idx="1"/>
          </p:nvPr>
        </p:nvSpPr>
        <p:spPr/>
        <p:txBody>
          <a:bodyPr/>
          <a:lstStyle/>
          <a:p>
            <a:r>
              <a:rPr lang="en-GB" dirty="0" smtClean="0"/>
              <a:t>Thursday 21</a:t>
            </a:r>
            <a:r>
              <a:rPr lang="en-GB" baseline="30000" dirty="0" smtClean="0"/>
              <a:t>2t</a:t>
            </a:r>
            <a:r>
              <a:rPr lang="en-GB" dirty="0" smtClean="0"/>
              <a:t> January 2021</a:t>
            </a:r>
            <a:endParaRPr lang="en-GB" dirty="0"/>
          </a:p>
        </p:txBody>
      </p:sp>
    </p:spTree>
    <p:extLst>
      <p:ext uri="{BB962C8B-B14F-4D97-AF65-F5344CB8AC3E}">
        <p14:creationId xmlns:p14="http://schemas.microsoft.com/office/powerpoint/2010/main" val="2279232854"/>
      </p:ext>
    </p:extLst>
  </p:cSld>
  <p:clrMapOvr>
    <a:masterClrMapping/>
  </p:clrMapOvr>
  <mc:AlternateContent xmlns:mc="http://schemas.openxmlformats.org/markup-compatibility/2006" xmlns:p14="http://schemas.microsoft.com/office/powerpoint/2010/main">
    <mc:Choice Requires="p14">
      <p:transition spd="slow" p14:dur="2000" advTm="1549"/>
    </mc:Choice>
    <mc:Fallback xmlns="">
      <p:transition spd="slow" advTm="154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457199" y="318552"/>
            <a:ext cx="11500402" cy="5233595"/>
          </a:xfrm>
          <a:prstGeom prst="rect">
            <a:avLst/>
          </a:prstGeom>
        </p:spPr>
      </p:pic>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072419272"/>
      </p:ext>
    </p:extLst>
  </p:cSld>
  <p:clrMapOvr>
    <a:masterClrMapping/>
  </p:clrMapOvr>
  <mc:AlternateContent xmlns:mc="http://schemas.openxmlformats.org/markup-compatibility/2006" xmlns:p14="http://schemas.microsoft.com/office/powerpoint/2010/main">
    <mc:Choice Requires="p14">
      <p:transition spd="slow" p14:dur="2000" advTm="20048"/>
    </mc:Choice>
    <mc:Fallback xmlns="">
      <p:transition spd="slow" advTm="200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Recap on design brief and design specification</a:t>
            </a:r>
            <a:endParaRPr lang="en-GB" dirty="0"/>
          </a:p>
        </p:txBody>
      </p:sp>
      <p:pic>
        <p:nvPicPr>
          <p:cNvPr id="7" name="Content Placeholder 6"/>
          <p:cNvPicPr>
            <a:picLocks noGrp="1" noChangeAspect="1"/>
          </p:cNvPicPr>
          <p:nvPr>
            <p:ph idx="1"/>
          </p:nvPr>
        </p:nvPicPr>
        <p:blipFill>
          <a:blip r:embed="rId4"/>
          <a:stretch>
            <a:fillRect/>
          </a:stretch>
        </p:blipFill>
        <p:spPr>
          <a:xfrm>
            <a:off x="1366053" y="1825625"/>
            <a:ext cx="9459894" cy="4351338"/>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704038814"/>
      </p:ext>
    </p:extLst>
  </p:cSld>
  <p:clrMapOvr>
    <a:masterClrMapping/>
  </p:clrMapOvr>
  <mc:AlternateContent xmlns:mc="http://schemas.openxmlformats.org/markup-compatibility/2006" xmlns:p14="http://schemas.microsoft.com/office/powerpoint/2010/main">
    <mc:Choice Requires="p14">
      <p:transition spd="slow" p14:dur="2000" advTm="30094"/>
    </mc:Choice>
    <mc:Fallback xmlns="">
      <p:transition spd="slow" advTm="300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reminder</a:t>
            </a:r>
            <a:endParaRPr lang="en-GB" dirty="0"/>
          </a:p>
        </p:txBody>
      </p:sp>
      <p:sp>
        <p:nvSpPr>
          <p:cNvPr id="3" name="Content Placeholder 2"/>
          <p:cNvSpPr>
            <a:spLocks noGrp="1"/>
          </p:cNvSpPr>
          <p:nvPr>
            <p:ph idx="1"/>
          </p:nvPr>
        </p:nvSpPr>
        <p:spPr/>
        <p:txBody>
          <a:bodyPr>
            <a:normAutofit fontScale="92500"/>
          </a:bodyPr>
          <a:lstStyle/>
          <a:p>
            <a:r>
              <a:rPr lang="en-GB" dirty="0" smtClean="0"/>
              <a:t>Use your knowledge from your learning so far in DT and history this term along with websites and recipe books to research savoury Victorian dishes.</a:t>
            </a:r>
          </a:p>
          <a:p>
            <a:r>
              <a:rPr lang="en-GB" dirty="0" smtClean="0"/>
              <a:t>Present your ideas by writing recipes, drawing and annotating sketches.</a:t>
            </a:r>
          </a:p>
          <a:p>
            <a:r>
              <a:rPr lang="en-GB" dirty="0" smtClean="0"/>
              <a:t>Challenge </a:t>
            </a:r>
            <a:r>
              <a:rPr lang="en-GB" dirty="0" smtClean="0"/>
              <a:t>one - Research </a:t>
            </a:r>
            <a:r>
              <a:rPr lang="en-GB" dirty="0" smtClean="0"/>
              <a:t>and present two ideas for savoury products. Try and link to the Victorian era and include seasonal (winter) vegetables. Remember to draw and label your dishes.</a:t>
            </a:r>
          </a:p>
          <a:p>
            <a:r>
              <a:rPr lang="en-GB" dirty="0" smtClean="0"/>
              <a:t>Challenge </a:t>
            </a:r>
            <a:r>
              <a:rPr lang="en-GB" dirty="0" smtClean="0"/>
              <a:t>two - Research </a:t>
            </a:r>
            <a:r>
              <a:rPr lang="en-GB" dirty="0" smtClean="0"/>
              <a:t>and present three ideas for savoury products thinking carefully about what foods would have been available in the Victorian era as well as seasonality (winter). Ensure you have met the design brief and specification.</a:t>
            </a:r>
            <a:endParaRPr lang="en-GB"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246816085"/>
      </p:ext>
    </p:extLst>
  </p:cSld>
  <p:clrMapOvr>
    <a:masterClrMapping/>
  </p:clrMapOvr>
  <mc:AlternateContent xmlns:mc="http://schemas.openxmlformats.org/markup-compatibility/2006" xmlns:p14="http://schemas.microsoft.com/office/powerpoint/2010/main">
    <mc:Choice Requires="p14">
      <p:transition spd="slow" p14:dur="2000" advTm="29553"/>
    </mc:Choice>
    <mc:Fallback xmlns="">
      <p:transition spd="slow" advTm="295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Seasonal fruits and vegetables</a:t>
            </a:r>
            <a:endParaRPr lang="en-GB" dirty="0"/>
          </a:p>
        </p:txBody>
      </p:sp>
      <p:pic>
        <p:nvPicPr>
          <p:cNvPr id="4" name="Content Placeholder 3"/>
          <p:cNvPicPr>
            <a:picLocks noGrp="1" noChangeAspect="1"/>
          </p:cNvPicPr>
          <p:nvPr>
            <p:ph idx="1"/>
          </p:nvPr>
        </p:nvPicPr>
        <p:blipFill>
          <a:blip r:embed="rId4"/>
          <a:stretch>
            <a:fillRect/>
          </a:stretch>
        </p:blipFill>
        <p:spPr>
          <a:xfrm>
            <a:off x="2584174" y="1825624"/>
            <a:ext cx="6416225" cy="4806357"/>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707513405"/>
      </p:ext>
    </p:extLst>
  </p:cSld>
  <p:clrMapOvr>
    <a:masterClrMapping/>
  </p:clrMapOvr>
  <mc:AlternateContent xmlns:mc="http://schemas.openxmlformats.org/markup-compatibility/2006" xmlns:p14="http://schemas.microsoft.com/office/powerpoint/2010/main">
    <mc:Choice Requires="p14">
      <p:transition spd="slow" p14:dur="2000" advTm="12576"/>
    </mc:Choice>
    <mc:Fallback xmlns="">
      <p:transition spd="slow" advTm="125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Refine </a:t>
            </a:r>
            <a:endParaRPr lang="en-GB" dirty="0"/>
          </a:p>
        </p:txBody>
      </p:sp>
      <p:sp>
        <p:nvSpPr>
          <p:cNvPr id="3" name="Content Placeholder 2"/>
          <p:cNvSpPr>
            <a:spLocks noGrp="1"/>
          </p:cNvSpPr>
          <p:nvPr>
            <p:ph idx="1"/>
          </p:nvPr>
        </p:nvSpPr>
        <p:spPr/>
        <p:txBody>
          <a:bodyPr/>
          <a:lstStyle/>
          <a:p>
            <a:r>
              <a:rPr lang="en-GB" dirty="0" smtClean="0"/>
              <a:t>Today you need refine your research and choose one of your savoury products to take forward to the making stage next week.</a:t>
            </a:r>
          </a:p>
          <a:p>
            <a:r>
              <a:rPr lang="en-GB" dirty="0" smtClean="0"/>
              <a:t>Look at your research from last week and choose one product. If you can’t </a:t>
            </a:r>
            <a:r>
              <a:rPr lang="en-GB" dirty="0" smtClean="0"/>
              <a:t>decide, </a:t>
            </a:r>
            <a:r>
              <a:rPr lang="en-GB" dirty="0" smtClean="0"/>
              <a:t>look at the design brief and make your choice based on the product that fits this the best.</a:t>
            </a:r>
          </a:p>
          <a:p>
            <a:r>
              <a:rPr lang="en-GB" dirty="0" smtClean="0"/>
              <a:t>Write out your ingredients list, equipment and utensil list as well as your recipe for making. We would love you to email photos of these to us.</a:t>
            </a:r>
          </a:p>
          <a:p>
            <a:r>
              <a:rPr lang="en-GB" dirty="0" smtClean="0"/>
              <a:t>Ask your adult if they are able to buy the ingredients for you to make the savoury product next week.</a:t>
            </a:r>
            <a:endParaRPr lang="en-GB"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4132986328"/>
      </p:ext>
    </p:extLst>
  </p:cSld>
  <p:clrMapOvr>
    <a:masterClrMapping/>
  </p:clrMapOvr>
  <mc:AlternateContent xmlns:mc="http://schemas.openxmlformats.org/markup-compatibility/2006" xmlns:p14="http://schemas.microsoft.com/office/powerpoint/2010/main">
    <mc:Choice Requires="p14">
      <p:transition spd="slow" p14:dur="2000" advTm="96043"/>
    </mc:Choice>
    <mc:Fallback xmlns="">
      <p:transition spd="slow" advTm="960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846" y="0"/>
            <a:ext cx="10515600" cy="1325563"/>
          </a:xfrm>
        </p:spPr>
        <p:txBody>
          <a:bodyPr/>
          <a:lstStyle/>
          <a:p>
            <a:r>
              <a:rPr lang="en-GB" dirty="0" smtClean="0"/>
              <a:t>Winter vegetable tart</a:t>
            </a:r>
            <a:endParaRPr lang="en-GB" dirty="0"/>
          </a:p>
        </p:txBody>
      </p:sp>
      <p:pic>
        <p:nvPicPr>
          <p:cNvPr id="4" name="Content Placeholder 3"/>
          <p:cNvPicPr>
            <a:picLocks noGrp="1" noChangeAspect="1"/>
          </p:cNvPicPr>
          <p:nvPr>
            <p:ph idx="1"/>
          </p:nvPr>
        </p:nvPicPr>
        <p:blipFill>
          <a:blip r:embed="rId4"/>
          <a:stretch>
            <a:fillRect/>
          </a:stretch>
        </p:blipFill>
        <p:spPr>
          <a:xfrm>
            <a:off x="691842" y="1579440"/>
            <a:ext cx="1681900" cy="4351338"/>
          </a:xfrm>
          <a:prstGeom prst="rect">
            <a:avLst/>
          </a:prstGeom>
        </p:spPr>
      </p:pic>
      <p:pic>
        <p:nvPicPr>
          <p:cNvPr id="5" name="Picture 4"/>
          <p:cNvPicPr>
            <a:picLocks noChangeAspect="1"/>
          </p:cNvPicPr>
          <p:nvPr/>
        </p:nvPicPr>
        <p:blipFill>
          <a:blip r:embed="rId5"/>
          <a:stretch>
            <a:fillRect/>
          </a:stretch>
        </p:blipFill>
        <p:spPr>
          <a:xfrm>
            <a:off x="4986937" y="1050802"/>
            <a:ext cx="3171641" cy="5408613"/>
          </a:xfrm>
          <a:prstGeom prst="rect">
            <a:avLst/>
          </a:prstGeom>
        </p:spPr>
      </p:pic>
      <p:pic>
        <p:nvPicPr>
          <p:cNvPr id="6" name="Picture 5"/>
          <p:cNvPicPr>
            <a:picLocks noChangeAspect="1"/>
          </p:cNvPicPr>
          <p:nvPr/>
        </p:nvPicPr>
        <p:blipFill>
          <a:blip r:embed="rId6"/>
          <a:stretch>
            <a:fillRect/>
          </a:stretch>
        </p:blipFill>
        <p:spPr>
          <a:xfrm>
            <a:off x="8371374" y="315882"/>
            <a:ext cx="3372293" cy="4955625"/>
          </a:xfrm>
          <a:prstGeom prst="rect">
            <a:avLst/>
          </a:prstGeom>
        </p:spPr>
      </p:pic>
      <p:pic>
        <p:nvPicPr>
          <p:cNvPr id="7" name="Picture 6"/>
          <p:cNvPicPr>
            <a:picLocks noChangeAspect="1"/>
          </p:cNvPicPr>
          <p:nvPr/>
        </p:nvPicPr>
        <p:blipFill>
          <a:blip r:embed="rId7"/>
          <a:stretch>
            <a:fillRect/>
          </a:stretch>
        </p:blipFill>
        <p:spPr>
          <a:xfrm>
            <a:off x="8563743" y="5271507"/>
            <a:ext cx="2987553" cy="1333500"/>
          </a:xfrm>
          <a:prstGeom prst="rect">
            <a:avLst/>
          </a:prstGeom>
        </p:spPr>
      </p:pic>
      <p:sp>
        <p:nvSpPr>
          <p:cNvPr id="8" name="TextBox 7"/>
          <p:cNvSpPr txBox="1"/>
          <p:nvPr/>
        </p:nvSpPr>
        <p:spPr>
          <a:xfrm>
            <a:off x="2726423" y="1548636"/>
            <a:ext cx="2154116" cy="3693319"/>
          </a:xfrm>
          <a:prstGeom prst="rect">
            <a:avLst/>
          </a:prstGeom>
          <a:noFill/>
        </p:spPr>
        <p:txBody>
          <a:bodyPr wrap="square" rtlCol="0">
            <a:spAutoFit/>
          </a:bodyPr>
          <a:lstStyle/>
          <a:p>
            <a:r>
              <a:rPr lang="en-GB" dirty="0" smtClean="0"/>
              <a:t>Equipment/utensils:</a:t>
            </a:r>
          </a:p>
          <a:p>
            <a:r>
              <a:rPr lang="en-GB" dirty="0"/>
              <a:t>f</a:t>
            </a:r>
            <a:r>
              <a:rPr lang="en-GB" dirty="0" smtClean="0"/>
              <a:t>ood processor,</a:t>
            </a:r>
          </a:p>
          <a:p>
            <a:r>
              <a:rPr lang="en-GB" dirty="0"/>
              <a:t>t</a:t>
            </a:r>
            <a:r>
              <a:rPr lang="en-GB" dirty="0" smtClean="0"/>
              <a:t>ea spoon,</a:t>
            </a:r>
          </a:p>
          <a:p>
            <a:r>
              <a:rPr lang="en-GB" dirty="0"/>
              <a:t>t</a:t>
            </a:r>
            <a:r>
              <a:rPr lang="en-GB" dirty="0" smtClean="0"/>
              <a:t>able spoon,</a:t>
            </a:r>
          </a:p>
          <a:p>
            <a:r>
              <a:rPr lang="en-GB" dirty="0"/>
              <a:t>l</a:t>
            </a:r>
            <a:r>
              <a:rPr lang="en-GB" dirty="0" smtClean="0"/>
              <a:t>arge bowl x 2,</a:t>
            </a:r>
          </a:p>
          <a:p>
            <a:r>
              <a:rPr lang="en-GB" dirty="0" smtClean="0"/>
              <a:t>cling film,</a:t>
            </a:r>
          </a:p>
          <a:p>
            <a:r>
              <a:rPr lang="en-GB" dirty="0"/>
              <a:t>b</a:t>
            </a:r>
            <a:r>
              <a:rPr lang="en-GB" dirty="0" smtClean="0"/>
              <a:t>aking sheets,</a:t>
            </a:r>
          </a:p>
          <a:p>
            <a:r>
              <a:rPr lang="en-GB" dirty="0" smtClean="0"/>
              <a:t>saucepan,</a:t>
            </a:r>
          </a:p>
          <a:p>
            <a:r>
              <a:rPr lang="en-GB" dirty="0"/>
              <a:t>b</a:t>
            </a:r>
            <a:r>
              <a:rPr lang="en-GB" dirty="0" smtClean="0"/>
              <a:t>aking paper,</a:t>
            </a:r>
          </a:p>
          <a:p>
            <a:r>
              <a:rPr lang="en-GB" dirty="0"/>
              <a:t>w</a:t>
            </a:r>
            <a:r>
              <a:rPr lang="en-GB" dirty="0" smtClean="0"/>
              <a:t>eighing scales,</a:t>
            </a:r>
          </a:p>
          <a:p>
            <a:r>
              <a:rPr lang="en-GB" dirty="0"/>
              <a:t>o</a:t>
            </a:r>
            <a:r>
              <a:rPr lang="en-GB" dirty="0" smtClean="0"/>
              <a:t>ven.</a:t>
            </a:r>
          </a:p>
          <a:p>
            <a:endParaRPr lang="en-GB" dirty="0" smtClean="0"/>
          </a:p>
          <a:p>
            <a:endParaRPr lang="en-GB" dirty="0"/>
          </a:p>
        </p:txBody>
      </p:sp>
      <p:pic>
        <p:nvPicPr>
          <p:cNvPr id="9" name="Picture 8"/>
          <p:cNvPicPr>
            <a:picLocks noChangeAspect="1"/>
          </p:cNvPicPr>
          <p:nvPr/>
        </p:nvPicPr>
        <p:blipFill>
          <a:blip r:embed="rId8"/>
          <a:stretch>
            <a:fillRect/>
          </a:stretch>
        </p:blipFill>
        <p:spPr>
          <a:xfrm>
            <a:off x="2813564" y="4838119"/>
            <a:ext cx="1652928" cy="1652928"/>
          </a:xfrm>
          <a:prstGeom prst="rect">
            <a:avLst/>
          </a:prstGeom>
        </p:spPr>
      </p:pic>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820527219"/>
      </p:ext>
    </p:extLst>
  </p:cSld>
  <p:clrMapOvr>
    <a:masterClrMapping/>
  </p:clrMapOvr>
  <mc:AlternateContent xmlns:mc="http://schemas.openxmlformats.org/markup-compatibility/2006" xmlns:p14="http://schemas.microsoft.com/office/powerpoint/2010/main">
    <mc:Choice Requires="p14">
      <p:transition spd="slow" p14:dur="2000" advTm="43080"/>
    </mc:Choice>
    <mc:Fallback xmlns="">
      <p:transition spd="slow" advTm="430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Website links</a:t>
            </a:r>
            <a:endParaRPr lang="en-GB" dirty="0"/>
          </a:p>
        </p:txBody>
      </p:sp>
      <p:sp>
        <p:nvSpPr>
          <p:cNvPr id="3" name="Content Placeholder 2"/>
          <p:cNvSpPr>
            <a:spLocks noGrp="1"/>
          </p:cNvSpPr>
          <p:nvPr>
            <p:ph idx="1"/>
          </p:nvPr>
        </p:nvSpPr>
        <p:spPr/>
        <p:txBody>
          <a:bodyPr>
            <a:normAutofit/>
          </a:bodyPr>
          <a:lstStyle/>
          <a:p>
            <a:r>
              <a:rPr lang="en-GB" dirty="0">
                <a:hlinkClick r:id="rId4"/>
              </a:rPr>
              <a:t>http://</a:t>
            </a:r>
            <a:r>
              <a:rPr lang="en-GB" dirty="0" smtClean="0">
                <a:hlinkClick r:id="rId4"/>
              </a:rPr>
              <a:t>recipespastandpresent.org.uk/victoriancooking/vegetable.php</a:t>
            </a:r>
            <a:endParaRPr lang="en-GB" dirty="0" smtClean="0"/>
          </a:p>
          <a:p>
            <a:r>
              <a:rPr lang="en-GB" dirty="0">
                <a:hlinkClick r:id="rId5"/>
              </a:rPr>
              <a:t>https://www.english-heritage.org.uk/visit/inspire-me/victorian-recipes</a:t>
            </a:r>
            <a:r>
              <a:rPr lang="en-GB" dirty="0" smtClean="0">
                <a:hlinkClick r:id="rId5"/>
              </a:rPr>
              <a:t>/</a:t>
            </a:r>
            <a:endParaRPr lang="en-GB" dirty="0" smtClean="0"/>
          </a:p>
          <a:p>
            <a:r>
              <a:rPr lang="en-GB" dirty="0" smtClean="0"/>
              <a:t>Links on the English Heritage site to </a:t>
            </a:r>
            <a:r>
              <a:rPr lang="en-GB" dirty="0" smtClean="0"/>
              <a:t>YouTube </a:t>
            </a:r>
            <a:r>
              <a:rPr lang="en-GB" dirty="0" smtClean="0"/>
              <a:t>for videos on preparing Victorian dishes.</a:t>
            </a:r>
          </a:p>
          <a:p>
            <a:r>
              <a:rPr lang="en-GB" dirty="0">
                <a:hlinkClick r:id="rId6"/>
              </a:rPr>
              <a:t>https://www.historyextra.com/period/victorian/7-victorian-recipes</a:t>
            </a:r>
            <a:r>
              <a:rPr lang="en-GB" dirty="0" smtClean="0">
                <a:hlinkClick r:id="rId6"/>
              </a:rPr>
              <a:t>/</a:t>
            </a:r>
            <a:endParaRPr lang="en-GB" dirty="0" smtClean="0"/>
          </a:p>
          <a:p>
            <a:r>
              <a:rPr lang="en-GB" dirty="0">
                <a:hlinkClick r:id="rId7"/>
              </a:rPr>
              <a:t>https://www.bbcgoodfood.com</a:t>
            </a:r>
            <a:r>
              <a:rPr lang="en-GB" dirty="0" smtClean="0">
                <a:hlinkClick r:id="rId7"/>
              </a:rPr>
              <a:t>/</a:t>
            </a:r>
            <a:endParaRPr lang="en-GB" dirty="0" smtClean="0"/>
          </a:p>
          <a:p>
            <a:r>
              <a:rPr lang="en-GB" dirty="0" smtClean="0"/>
              <a:t>You may have recipe books at home that you could use to help you. Think about seasonality (winter) as you flick through.</a:t>
            </a:r>
            <a:endParaRPr lang="en-GB"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4258774793"/>
      </p:ext>
    </p:extLst>
  </p:cSld>
  <p:clrMapOvr>
    <a:masterClrMapping/>
  </p:clrMapOvr>
  <mc:AlternateContent xmlns:mc="http://schemas.openxmlformats.org/markup-compatibility/2006" xmlns:p14="http://schemas.microsoft.com/office/powerpoint/2010/main">
    <mc:Choice Requires="p14">
      <p:transition spd="slow" p14:dur="2000" advTm="52554"/>
    </mc:Choice>
    <mc:Fallback xmlns="">
      <p:transition spd="slow" advTm="525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07044A1C68BD4C94A30BCF35C50B21" ma:contentTypeVersion="6" ma:contentTypeDescription="Create a new document." ma:contentTypeScope="" ma:versionID="1b176be6737bea82aa036f5de0ec208a">
  <xsd:schema xmlns:xsd="http://www.w3.org/2001/XMLSchema" xmlns:xs="http://www.w3.org/2001/XMLSchema" xmlns:p="http://schemas.microsoft.com/office/2006/metadata/properties" xmlns:ns2="b56fac23-60d4-4943-8ef5-74c6083a7b6c" targetNamespace="http://schemas.microsoft.com/office/2006/metadata/properties" ma:root="true" ma:fieldsID="a849d26107bce6f199e44061d0f19b66" ns2:_="">
    <xsd:import namespace="b56fac23-60d4-4943-8ef5-74c6083a7b6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6fac23-60d4-4943-8ef5-74c6083a7b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A47683-25FE-4242-BBA9-8EAA6C1EC3B4}"/>
</file>

<file path=customXml/itemProps2.xml><?xml version="1.0" encoding="utf-8"?>
<ds:datastoreItem xmlns:ds="http://schemas.openxmlformats.org/officeDocument/2006/customXml" ds:itemID="{E44CE2C1-0354-4407-8712-329809AFA497}"/>
</file>

<file path=customXml/itemProps3.xml><?xml version="1.0" encoding="utf-8"?>
<ds:datastoreItem xmlns:ds="http://schemas.openxmlformats.org/officeDocument/2006/customXml" ds:itemID="{2EF83C33-CE1D-4938-BD0C-CC49F8AC3F31}"/>
</file>

<file path=docProps/app.xml><?xml version="1.0" encoding="utf-8"?>
<Properties xmlns="http://schemas.openxmlformats.org/officeDocument/2006/extended-properties" xmlns:vt="http://schemas.openxmlformats.org/officeDocument/2006/docPropsVTypes">
  <TotalTime>331</TotalTime>
  <Words>340</Words>
  <Application>Microsoft Office PowerPoint</Application>
  <PresentationFormat>Widescreen</PresentationFormat>
  <Paragraphs>33</Paragraphs>
  <Slides>8</Slides>
  <Notes>0</Notes>
  <HiddenSlides>0</HiddenSlides>
  <MMClips>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Design Technology (D.T)</vt:lpstr>
      <vt:lpstr>PowerPoint Presentation</vt:lpstr>
      <vt:lpstr>Recap on design brief and design specification</vt:lpstr>
      <vt:lpstr>Research reminder</vt:lpstr>
      <vt:lpstr>Seasonal fruits and vegetables</vt:lpstr>
      <vt:lpstr>Refine </vt:lpstr>
      <vt:lpstr>Winter vegetable tart</vt:lpstr>
      <vt:lpstr>Website links</vt:lpstr>
    </vt:vector>
  </TitlesOfParts>
  <Company>ALT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Culyer</dc:creator>
  <cp:lastModifiedBy>Paula Candish</cp:lastModifiedBy>
  <cp:revision>18</cp:revision>
  <dcterms:created xsi:type="dcterms:W3CDTF">2021-01-12T10:01:46Z</dcterms:created>
  <dcterms:modified xsi:type="dcterms:W3CDTF">2021-01-20T13:04:07Z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0x010100E607044A1C68BD4C94A30BCF35C50B21</vt:lpwstr>
  </property>
</Properties>
</file>