
<file path=[Content_Types].xml><?xml version="1.0" encoding="utf-8"?>
<Types xmlns="http://schemas.openxmlformats.org/package/2006/content-types">
  <Default Extension="png" ContentType="image/pn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1" r:id="rId4"/>
    <p:sldId id="259" r:id="rId5"/>
    <p:sldId id="262" r:id="rId6"/>
    <p:sldId id="26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528"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 Id="rId14"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8516559-6CA8-4B69-9AEF-342821DF2E99}" type="datetimeFigureOut">
              <a:rPr lang="en-GB" smtClean="0"/>
              <a:t>09/02/2021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8BD082-9F6D-42F4-BB11-152E63602063}" type="slidenum">
              <a:rPr lang="en-GB" smtClean="0"/>
              <a:t>‹#›</a:t>
            </a:fld>
            <a:endParaRPr lang="en-GB"/>
          </a:p>
        </p:txBody>
      </p:sp>
    </p:spTree>
    <p:extLst>
      <p:ext uri="{BB962C8B-B14F-4D97-AF65-F5344CB8AC3E}">
        <p14:creationId xmlns:p14="http://schemas.microsoft.com/office/powerpoint/2010/main" val="168340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8516559-6CA8-4B69-9AEF-342821DF2E99}" type="datetimeFigureOut">
              <a:rPr lang="en-GB" smtClean="0"/>
              <a:t>09/02/2021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8BD082-9F6D-42F4-BB11-152E63602063}" type="slidenum">
              <a:rPr lang="en-GB" smtClean="0"/>
              <a:t>‹#›</a:t>
            </a:fld>
            <a:endParaRPr lang="en-GB"/>
          </a:p>
        </p:txBody>
      </p:sp>
    </p:spTree>
    <p:extLst>
      <p:ext uri="{BB962C8B-B14F-4D97-AF65-F5344CB8AC3E}">
        <p14:creationId xmlns:p14="http://schemas.microsoft.com/office/powerpoint/2010/main" val="1989678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8516559-6CA8-4B69-9AEF-342821DF2E99}" type="datetimeFigureOut">
              <a:rPr lang="en-GB" smtClean="0"/>
              <a:t>09/02/2021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8BD082-9F6D-42F4-BB11-152E63602063}" type="slidenum">
              <a:rPr lang="en-GB" smtClean="0"/>
              <a:t>‹#›</a:t>
            </a:fld>
            <a:endParaRPr lang="en-GB"/>
          </a:p>
        </p:txBody>
      </p:sp>
    </p:spTree>
    <p:extLst>
      <p:ext uri="{BB962C8B-B14F-4D97-AF65-F5344CB8AC3E}">
        <p14:creationId xmlns:p14="http://schemas.microsoft.com/office/powerpoint/2010/main" val="962744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8516559-6CA8-4B69-9AEF-342821DF2E99}" type="datetimeFigureOut">
              <a:rPr lang="en-GB" smtClean="0"/>
              <a:t>09/02/2021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8BD082-9F6D-42F4-BB11-152E63602063}" type="slidenum">
              <a:rPr lang="en-GB" smtClean="0"/>
              <a:t>‹#›</a:t>
            </a:fld>
            <a:endParaRPr lang="en-GB"/>
          </a:p>
        </p:txBody>
      </p:sp>
    </p:spTree>
    <p:extLst>
      <p:ext uri="{BB962C8B-B14F-4D97-AF65-F5344CB8AC3E}">
        <p14:creationId xmlns:p14="http://schemas.microsoft.com/office/powerpoint/2010/main" val="2937952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8516559-6CA8-4B69-9AEF-342821DF2E99}" type="datetimeFigureOut">
              <a:rPr lang="en-GB" smtClean="0"/>
              <a:t>09/02/2021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8BD082-9F6D-42F4-BB11-152E63602063}" type="slidenum">
              <a:rPr lang="en-GB" smtClean="0"/>
              <a:t>‹#›</a:t>
            </a:fld>
            <a:endParaRPr lang="en-GB"/>
          </a:p>
        </p:txBody>
      </p:sp>
    </p:spTree>
    <p:extLst>
      <p:ext uri="{BB962C8B-B14F-4D97-AF65-F5344CB8AC3E}">
        <p14:creationId xmlns:p14="http://schemas.microsoft.com/office/powerpoint/2010/main" val="1786149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8516559-6CA8-4B69-9AEF-342821DF2E99}" type="datetimeFigureOut">
              <a:rPr lang="en-GB" smtClean="0"/>
              <a:t>09/02/2021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8BD082-9F6D-42F4-BB11-152E63602063}" type="slidenum">
              <a:rPr lang="en-GB" smtClean="0"/>
              <a:t>‹#›</a:t>
            </a:fld>
            <a:endParaRPr lang="en-GB"/>
          </a:p>
        </p:txBody>
      </p:sp>
    </p:spTree>
    <p:extLst>
      <p:ext uri="{BB962C8B-B14F-4D97-AF65-F5344CB8AC3E}">
        <p14:creationId xmlns:p14="http://schemas.microsoft.com/office/powerpoint/2010/main" val="2708695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8516559-6CA8-4B69-9AEF-342821DF2E99}" type="datetimeFigureOut">
              <a:rPr lang="en-GB" smtClean="0"/>
              <a:t>09/02/2021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28BD082-9F6D-42F4-BB11-152E63602063}" type="slidenum">
              <a:rPr lang="en-GB" smtClean="0"/>
              <a:t>‹#›</a:t>
            </a:fld>
            <a:endParaRPr lang="en-GB"/>
          </a:p>
        </p:txBody>
      </p:sp>
    </p:spTree>
    <p:extLst>
      <p:ext uri="{BB962C8B-B14F-4D97-AF65-F5344CB8AC3E}">
        <p14:creationId xmlns:p14="http://schemas.microsoft.com/office/powerpoint/2010/main" val="3485403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8516559-6CA8-4B69-9AEF-342821DF2E99}" type="datetimeFigureOut">
              <a:rPr lang="en-GB" smtClean="0"/>
              <a:t>09/02/2021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28BD082-9F6D-42F4-BB11-152E63602063}" type="slidenum">
              <a:rPr lang="en-GB" smtClean="0"/>
              <a:t>‹#›</a:t>
            </a:fld>
            <a:endParaRPr lang="en-GB"/>
          </a:p>
        </p:txBody>
      </p:sp>
    </p:spTree>
    <p:extLst>
      <p:ext uri="{BB962C8B-B14F-4D97-AF65-F5344CB8AC3E}">
        <p14:creationId xmlns:p14="http://schemas.microsoft.com/office/powerpoint/2010/main" val="1038921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516559-6CA8-4B69-9AEF-342821DF2E99}" type="datetimeFigureOut">
              <a:rPr lang="en-GB" smtClean="0"/>
              <a:t>09/02/2021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28BD082-9F6D-42F4-BB11-152E63602063}" type="slidenum">
              <a:rPr lang="en-GB" smtClean="0"/>
              <a:t>‹#›</a:t>
            </a:fld>
            <a:endParaRPr lang="en-GB"/>
          </a:p>
        </p:txBody>
      </p:sp>
    </p:spTree>
    <p:extLst>
      <p:ext uri="{BB962C8B-B14F-4D97-AF65-F5344CB8AC3E}">
        <p14:creationId xmlns:p14="http://schemas.microsoft.com/office/powerpoint/2010/main" val="1987130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8516559-6CA8-4B69-9AEF-342821DF2E99}" type="datetimeFigureOut">
              <a:rPr lang="en-GB" smtClean="0"/>
              <a:t>09/02/2021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8BD082-9F6D-42F4-BB11-152E63602063}" type="slidenum">
              <a:rPr lang="en-GB" smtClean="0"/>
              <a:t>‹#›</a:t>
            </a:fld>
            <a:endParaRPr lang="en-GB"/>
          </a:p>
        </p:txBody>
      </p:sp>
    </p:spTree>
    <p:extLst>
      <p:ext uri="{BB962C8B-B14F-4D97-AF65-F5344CB8AC3E}">
        <p14:creationId xmlns:p14="http://schemas.microsoft.com/office/powerpoint/2010/main" val="4214966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8516559-6CA8-4B69-9AEF-342821DF2E99}" type="datetimeFigureOut">
              <a:rPr lang="en-GB" smtClean="0"/>
              <a:t>09/02/2021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8BD082-9F6D-42F4-BB11-152E63602063}" type="slidenum">
              <a:rPr lang="en-GB" smtClean="0"/>
              <a:t>‹#›</a:t>
            </a:fld>
            <a:endParaRPr lang="en-GB"/>
          </a:p>
        </p:txBody>
      </p:sp>
    </p:spTree>
    <p:extLst>
      <p:ext uri="{BB962C8B-B14F-4D97-AF65-F5344CB8AC3E}">
        <p14:creationId xmlns:p14="http://schemas.microsoft.com/office/powerpoint/2010/main" val="1084018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516559-6CA8-4B69-9AEF-342821DF2E99}" type="datetimeFigureOut">
              <a:rPr lang="en-GB" smtClean="0"/>
              <a:t>09/02/2021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8BD082-9F6D-42F4-BB11-152E63602063}" type="slidenum">
              <a:rPr lang="en-GB" smtClean="0"/>
              <a:t>‹#›</a:t>
            </a:fld>
            <a:endParaRPr lang="en-GB"/>
          </a:p>
        </p:txBody>
      </p:sp>
    </p:spTree>
    <p:extLst>
      <p:ext uri="{BB962C8B-B14F-4D97-AF65-F5344CB8AC3E}">
        <p14:creationId xmlns:p14="http://schemas.microsoft.com/office/powerpoint/2010/main" val="11112274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hyperlink" Target="https://forms.office.com/Pages/ResponsePage.aspx?id=eCY4lN73r0G0KV1rDWITzRhTQ2IZqpBOsW8cFVoooF9UNVlMS1dCVkdaM0k0WlhFTE9WVFBTWEg1Ti4u"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Wednesday 10</a:t>
            </a:r>
            <a:r>
              <a:rPr lang="en-GB" baseline="30000" dirty="0" smtClean="0"/>
              <a:t>th</a:t>
            </a:r>
            <a:r>
              <a:rPr lang="en-GB" dirty="0" smtClean="0"/>
              <a:t> February 2021</a:t>
            </a:r>
            <a:endParaRPr lang="en-GB" dirty="0"/>
          </a:p>
        </p:txBody>
      </p:sp>
      <p:sp>
        <p:nvSpPr>
          <p:cNvPr id="3" name="Subtitle 2"/>
          <p:cNvSpPr>
            <a:spLocks noGrp="1"/>
          </p:cNvSpPr>
          <p:nvPr>
            <p:ph type="subTitle" idx="1"/>
          </p:nvPr>
        </p:nvSpPr>
        <p:spPr/>
        <p:txBody>
          <a:bodyPr>
            <a:normAutofit/>
          </a:bodyPr>
          <a:lstStyle/>
          <a:p>
            <a:r>
              <a:rPr lang="en-GB" sz="5400" dirty="0" smtClean="0"/>
              <a:t>ENGLISH</a:t>
            </a:r>
            <a:br>
              <a:rPr lang="en-GB" sz="5400" dirty="0" smtClean="0"/>
            </a:br>
            <a:r>
              <a:rPr lang="en-GB" sz="5400" dirty="0" smtClean="0"/>
              <a:t>YEAR SIX</a:t>
            </a: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2929465581"/>
      </p:ext>
    </p:extLst>
  </p:cSld>
  <p:clrMapOvr>
    <a:masterClrMapping/>
  </p:clrMapOvr>
  <mc:AlternateContent xmlns:mc="http://schemas.openxmlformats.org/markup-compatibility/2006" xmlns:p14="http://schemas.microsoft.com/office/powerpoint/2010/main">
    <mc:Choice Requires="p14">
      <p:transition spd="slow" p14:dur="2000" advTm="1254"/>
    </mc:Choice>
    <mc:Fallback xmlns="">
      <p:transition spd="slow" advTm="12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 Choose appropriate grammar and vocabulary to write a narrative</a:t>
            </a:r>
            <a:endParaRPr lang="en-GB" dirty="0"/>
          </a:p>
        </p:txBody>
      </p:sp>
      <p:sp>
        <p:nvSpPr>
          <p:cNvPr id="3" name="Content Placeholder 2"/>
          <p:cNvSpPr>
            <a:spLocks noGrp="1"/>
          </p:cNvSpPr>
          <p:nvPr>
            <p:ph idx="1"/>
          </p:nvPr>
        </p:nvSpPr>
        <p:spPr/>
        <p:txBody>
          <a:bodyPr/>
          <a:lstStyle/>
          <a:p>
            <a:r>
              <a:rPr lang="en-GB" dirty="0" smtClean="0"/>
              <a:t>Use figurative language (similes, metaphors and personification)</a:t>
            </a:r>
          </a:p>
          <a:p>
            <a:r>
              <a:rPr lang="en-GB" dirty="0" smtClean="0"/>
              <a:t>Use relative clauses</a:t>
            </a:r>
          </a:p>
          <a:p>
            <a:r>
              <a:rPr lang="en-GB" dirty="0" smtClean="0"/>
              <a:t>Use subordinate clauses</a:t>
            </a:r>
          </a:p>
          <a:p>
            <a:r>
              <a:rPr lang="en-GB" dirty="0" smtClean="0"/>
              <a:t>Use dialogue</a:t>
            </a:r>
          </a:p>
          <a:p>
            <a:r>
              <a:rPr lang="en-GB" dirty="0" smtClean="0"/>
              <a:t>Use semi colons to mark boundaries between two main clauses</a:t>
            </a:r>
          </a:p>
          <a:p>
            <a:r>
              <a:rPr lang="en-GB" dirty="0" smtClean="0"/>
              <a:t>Use emotive language</a:t>
            </a:r>
          </a:p>
          <a:p>
            <a:r>
              <a:rPr lang="en-GB" dirty="0" smtClean="0"/>
              <a:t>Expanded noun phrases</a:t>
            </a:r>
            <a:endParaRPr lang="en-GB"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3652703551"/>
      </p:ext>
    </p:extLst>
  </p:cSld>
  <p:clrMapOvr>
    <a:masterClrMapping/>
  </p:clrMapOvr>
  <mc:AlternateContent xmlns:mc="http://schemas.openxmlformats.org/markup-compatibility/2006" xmlns:p14="http://schemas.microsoft.com/office/powerpoint/2010/main">
    <mc:Choice Requires="p14">
      <p:transition spd="slow" p14:dur="2000" advTm="55559"/>
    </mc:Choice>
    <mc:Fallback xmlns="">
      <p:transition spd="slow" advTm="555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4"/>
          <a:stretch>
            <a:fillRect/>
          </a:stretch>
        </p:blipFill>
        <p:spPr>
          <a:xfrm>
            <a:off x="7108432" y="246253"/>
            <a:ext cx="2609850" cy="6076950"/>
          </a:xfrm>
          <a:prstGeom prst="rect">
            <a:avLst/>
          </a:prstGeom>
        </p:spPr>
      </p:pic>
      <p:pic>
        <p:nvPicPr>
          <p:cNvPr id="5" name="Picture 4"/>
          <p:cNvPicPr>
            <a:picLocks noChangeAspect="1"/>
          </p:cNvPicPr>
          <p:nvPr/>
        </p:nvPicPr>
        <p:blipFill>
          <a:blip r:embed="rId5"/>
          <a:stretch>
            <a:fillRect/>
          </a:stretch>
        </p:blipFill>
        <p:spPr>
          <a:xfrm>
            <a:off x="564641" y="1560513"/>
            <a:ext cx="4908273" cy="2927223"/>
          </a:xfrm>
          <a:prstGeom prst="rect">
            <a:avLst/>
          </a:prstGeom>
        </p:spPr>
      </p:pic>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419664835"/>
      </p:ext>
    </p:extLst>
  </p:cSld>
  <p:clrMapOvr>
    <a:masterClrMapping/>
  </p:clrMapOvr>
  <mc:AlternateContent xmlns:mc="http://schemas.openxmlformats.org/markup-compatibility/2006" xmlns:p14="http://schemas.microsoft.com/office/powerpoint/2010/main">
    <mc:Choice Requires="p14">
      <p:transition spd="slow" p14:dur="2000" advTm="98133"/>
    </mc:Choice>
    <mc:Fallback xmlns="">
      <p:transition spd="slow" advTm="981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GB" dirty="0"/>
          </a:p>
        </p:txBody>
      </p:sp>
      <p:sp>
        <p:nvSpPr>
          <p:cNvPr id="2" name="Content Placeholder 1"/>
          <p:cNvSpPr>
            <a:spLocks noGrp="1"/>
          </p:cNvSpPr>
          <p:nvPr>
            <p:ph idx="1"/>
          </p:nvPr>
        </p:nvSpPr>
        <p:spPr/>
        <p:txBody>
          <a:bodyPr/>
          <a:lstStyle/>
          <a:p>
            <a:endParaRPr lang="en-GB"/>
          </a:p>
        </p:txBody>
      </p:sp>
      <p:sp>
        <p:nvSpPr>
          <p:cNvPr id="7" name="Content Placeholder 2"/>
          <p:cNvSpPr txBox="1">
            <a:spLocks/>
          </p:cNvSpPr>
          <p:nvPr/>
        </p:nvSpPr>
        <p:spPr>
          <a:xfrm>
            <a:off x="662242" y="1606169"/>
            <a:ext cx="10515600" cy="4351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smtClean="0"/>
              <a:t>Challenge 1 - use similes, relative clauses, adjectives for description and speech.</a:t>
            </a:r>
          </a:p>
          <a:p>
            <a:pPr marL="0" indent="0">
              <a:buFont typeface="Arial" panose="020B0604020202020204" pitchFamily="34" charset="0"/>
              <a:buNone/>
            </a:pPr>
            <a:r>
              <a:rPr lang="en-GB" dirty="0" smtClean="0"/>
              <a:t>Challenge 2 – Use similes, personification, relative clauses, expanded noun phrases, subordinate clauses, speech and emotive language.</a:t>
            </a:r>
          </a:p>
          <a:p>
            <a:pPr marL="0" indent="0">
              <a:buFont typeface="Arial" panose="020B0604020202020204" pitchFamily="34" charset="0"/>
              <a:buNone/>
            </a:pPr>
            <a:r>
              <a:rPr lang="en-GB" dirty="0" smtClean="0"/>
              <a:t>Challenge 3 – Use similes, personification, metaphors, relative clauses, expanded noun phrases including prepositional phrases, subordinate clauses, speech and emotive language.</a:t>
            </a:r>
          </a:p>
          <a:p>
            <a:pPr marL="0" indent="0">
              <a:buFont typeface="Arial" panose="020B0604020202020204" pitchFamily="34" charset="0"/>
              <a:buNone/>
            </a:pPr>
            <a:endParaRPr lang="en-GB" dirty="0" smtClean="0"/>
          </a:p>
          <a:p>
            <a:pPr marL="0" indent="0">
              <a:buFont typeface="Arial" panose="020B0604020202020204" pitchFamily="34" charset="0"/>
              <a:buNone/>
            </a:pPr>
            <a:r>
              <a:rPr lang="en-GB" dirty="0" smtClean="0"/>
              <a:t>Cheeky challenge – Use </a:t>
            </a:r>
            <a:r>
              <a:rPr lang="en-GB" dirty="0" smtClean="0"/>
              <a:t>a </a:t>
            </a:r>
            <a:r>
              <a:rPr lang="en-GB" dirty="0" smtClean="0"/>
              <a:t>semi </a:t>
            </a:r>
            <a:r>
              <a:rPr lang="en-GB" dirty="0" smtClean="0"/>
              <a:t>colon to mark boundaries between two main clauses.</a:t>
            </a:r>
          </a:p>
          <a:p>
            <a:pPr marL="0" indent="0">
              <a:buFont typeface="Arial" panose="020B0604020202020204" pitchFamily="34" charset="0"/>
              <a:buNone/>
            </a:pPr>
            <a:r>
              <a:rPr lang="en-GB" dirty="0" smtClean="0"/>
              <a:t>Remember, it isn’t all about quantity; your writing needs to be quality.</a:t>
            </a:r>
          </a:p>
          <a:p>
            <a:pPr marL="0" indent="0">
              <a:buFont typeface="Arial" panose="020B0604020202020204" pitchFamily="34" charset="0"/>
              <a:buNone/>
            </a:pPr>
            <a:endParaRPr lang="en-GB" dirty="0" smtClean="0"/>
          </a:p>
        </p:txBody>
      </p:sp>
      <p:sp>
        <p:nvSpPr>
          <p:cNvPr id="8" name="5-Point Star 7"/>
          <p:cNvSpPr/>
          <p:nvPr/>
        </p:nvSpPr>
        <p:spPr>
          <a:xfrm rot="1824923">
            <a:off x="365061" y="4233672"/>
            <a:ext cx="594360" cy="585216"/>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pic>
        <p:nvPicPr>
          <p:cNvPr id="9" name="Audio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293229373"/>
      </p:ext>
    </p:extLst>
  </p:cSld>
  <p:clrMapOvr>
    <a:masterClrMapping/>
  </p:clrMapOvr>
  <mc:AlternateContent xmlns:mc="http://schemas.openxmlformats.org/markup-compatibility/2006" xmlns:p14="http://schemas.microsoft.com/office/powerpoint/2010/main">
    <mc:Choice Requires="p14">
      <p:transition spd="slow" p14:dur="2000" advTm="37871"/>
    </mc:Choice>
    <mc:Fallback xmlns="">
      <p:transition spd="slow" advTm="378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65760"/>
            <a:ext cx="10515600" cy="6117336"/>
          </a:xfrm>
        </p:spPr>
        <p:txBody>
          <a:bodyPr>
            <a:normAutofit fontScale="85000" lnSpcReduction="20000"/>
          </a:bodyPr>
          <a:lstStyle/>
          <a:p>
            <a:pPr marL="0" indent="0">
              <a:buNone/>
            </a:pPr>
            <a:r>
              <a:rPr lang="en-GB" dirty="0" smtClean="0"/>
              <a:t>Louisa stared up at the vent.  It was a cave.  Where it lead she didn’t know and she really didn’t want to find out.  “Move it!” hissed Miss Larkin, “We </a:t>
            </a:r>
            <a:r>
              <a:rPr lang="en-GB" dirty="0" err="1" smtClean="0"/>
              <a:t>ain’t</a:t>
            </a:r>
            <a:r>
              <a:rPr lang="en-GB" dirty="0" smtClean="0"/>
              <a:t> got no time for messing about.”</a:t>
            </a:r>
            <a:r>
              <a:rPr lang="en-GB" dirty="0"/>
              <a:t> </a:t>
            </a:r>
            <a:r>
              <a:rPr lang="en-GB" dirty="0" smtClean="0"/>
              <a:t> </a:t>
            </a:r>
          </a:p>
          <a:p>
            <a:pPr marL="0" indent="0">
              <a:buNone/>
            </a:pPr>
            <a:r>
              <a:rPr lang="en-GB" dirty="0" smtClean="0"/>
              <a:t>Louisa climbed up in the vent and it was very claustrophobic.  The cobwebs and dust danced in front of her eyes.  As she crawled forwards, she felt a rumble like an </a:t>
            </a:r>
            <a:r>
              <a:rPr lang="en-GB" dirty="0" smtClean="0"/>
              <a:t>earthquake </a:t>
            </a:r>
            <a:r>
              <a:rPr lang="en-GB" dirty="0" smtClean="0"/>
              <a:t>and the vent started to collapse; </a:t>
            </a:r>
            <a:r>
              <a:rPr lang="en-GB" dirty="0" smtClean="0"/>
              <a:t>she </a:t>
            </a:r>
            <a:r>
              <a:rPr lang="en-GB" dirty="0" smtClean="0"/>
              <a:t>was too heavy.  Louisa tumbled to the floor like a sack of potatoes and was knocked unconscious.  Miss Larkin scarpered as fast as her legs could carry her and Louisa was left alone.</a:t>
            </a:r>
          </a:p>
          <a:p>
            <a:pPr marL="0" indent="0">
              <a:buNone/>
            </a:pPr>
            <a:r>
              <a:rPr lang="en-GB" dirty="0" smtClean="0"/>
              <a:t>“Hello? Who’s there?” called a deep voice.  Mr Spencer crept towards Louisa and when he saw the poor, lifeless girl laying helplessly on the floor his heart sank.  Mr Spencer, a gentle man with a friendly smile, knelt down next to Louisa just as she opened her eyes.  Mr Spencer breathed a sigh of relief and took her hand.  “Oh little lady,” he whispered, “What on earth have you got your self into?” He brushed his wispy, grey hair out of his face and then picked Louisa up in his arms.</a:t>
            </a:r>
          </a:p>
          <a:p>
            <a:pPr marL="0" indent="0">
              <a:buNone/>
            </a:pPr>
            <a:r>
              <a:rPr lang="en-GB" dirty="0" smtClean="0"/>
              <a:t>Mr Spencer took Louisa back to his town house on the outskirts of the city and put her into bed.  He thought he might speak to her when she had got over the shock.  He settled himself in front of the roaring flames of his fire and pondered over the events that had happened.  He had elected to tell his boss that a rodent, a massive rat, had fallen through the vent and keep Louisa’s existence a secret.  Unbeknownst to him though, Miss Larkin had hung around in the shadows like a thief in the night and knew where Louisa was.</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675023907"/>
      </p:ext>
    </p:extLst>
  </p:cSld>
  <p:clrMapOvr>
    <a:masterClrMapping/>
  </p:clrMapOvr>
  <mc:AlternateContent xmlns:mc="http://schemas.openxmlformats.org/markup-compatibility/2006" xmlns:p14="http://schemas.microsoft.com/office/powerpoint/2010/main">
    <mc:Choice Requires="p14">
      <p:transition spd="slow" p14:dur="2000" advTm="148411"/>
    </mc:Choice>
    <mc:Fallback xmlns="">
      <p:transition spd="slow" advTm="1484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Remote learning tracking</a:t>
            </a:r>
            <a:endParaRPr lang="en-GB" dirty="0"/>
          </a:p>
        </p:txBody>
      </p:sp>
      <p:sp>
        <p:nvSpPr>
          <p:cNvPr id="3" name="Content Placeholder 2"/>
          <p:cNvSpPr>
            <a:spLocks noGrp="1"/>
          </p:cNvSpPr>
          <p:nvPr>
            <p:ph idx="1"/>
          </p:nvPr>
        </p:nvSpPr>
        <p:spPr/>
        <p:txBody>
          <a:bodyPr/>
          <a:lstStyle/>
          <a:p>
            <a:pPr marL="0" indent="0">
              <a:buNone/>
            </a:pPr>
            <a:r>
              <a:rPr lang="en-GB" dirty="0" smtClean="0"/>
              <a:t>Please click on the link below to let us know you have completed this lesson.</a:t>
            </a:r>
            <a:endParaRPr lang="en-GB" dirty="0"/>
          </a:p>
        </p:txBody>
      </p:sp>
      <p:sp>
        <p:nvSpPr>
          <p:cNvPr id="4" name="Rectangle 3"/>
          <p:cNvSpPr/>
          <p:nvPr/>
        </p:nvSpPr>
        <p:spPr>
          <a:xfrm>
            <a:off x="838200" y="4032504"/>
            <a:ext cx="8872728" cy="646331"/>
          </a:xfrm>
          <a:prstGeom prst="rect">
            <a:avLst/>
          </a:prstGeom>
        </p:spPr>
        <p:txBody>
          <a:bodyPr wrap="square">
            <a:spAutoFit/>
          </a:bodyPr>
          <a:lstStyle/>
          <a:p>
            <a:pPr fontAlgn="base"/>
            <a:r>
              <a:rPr lang="en-GB" dirty="0" smtClean="0">
                <a:latin typeface="Calibri" panose="020F0502020204030204" pitchFamily="34" charset="0"/>
                <a:hlinkClick r:id="rId2"/>
              </a:rPr>
              <a:t>https://forms.office.com/Pages/ResponsePage.aspx?id=eCY4lN73r0G0KV1rDWITzRhTQ2IZqpBOsW8cFVoooF9UNVlMS1dCVkdaM0k0WlhFTE9WVFBTWEg1Ti4u</a:t>
            </a:r>
            <a:endParaRPr lang="en-GB" dirty="0">
              <a:latin typeface="Calibri" panose="020F0502020204030204" pitchFamily="34" charset="0"/>
            </a:endParaRPr>
          </a:p>
        </p:txBody>
      </p:sp>
    </p:spTree>
    <p:extLst>
      <p:ext uri="{BB962C8B-B14F-4D97-AF65-F5344CB8AC3E}">
        <p14:creationId xmlns:p14="http://schemas.microsoft.com/office/powerpoint/2010/main" val="20917967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07044A1C68BD4C94A30BCF35C50B21" ma:contentTypeVersion="6" ma:contentTypeDescription="Create a new document." ma:contentTypeScope="" ma:versionID="1b176be6737bea82aa036f5de0ec208a">
  <xsd:schema xmlns:xsd="http://www.w3.org/2001/XMLSchema" xmlns:xs="http://www.w3.org/2001/XMLSchema" xmlns:p="http://schemas.microsoft.com/office/2006/metadata/properties" xmlns:ns2="b56fac23-60d4-4943-8ef5-74c6083a7b6c" targetNamespace="http://schemas.microsoft.com/office/2006/metadata/properties" ma:root="true" ma:fieldsID="a849d26107bce6f199e44061d0f19b66" ns2:_="">
    <xsd:import namespace="b56fac23-60d4-4943-8ef5-74c6083a7b6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6fac23-60d4-4943-8ef5-74c6083a7b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4819427-186C-4B1B-A045-0692A9D61439}"/>
</file>

<file path=customXml/itemProps2.xml><?xml version="1.0" encoding="utf-8"?>
<ds:datastoreItem xmlns:ds="http://schemas.openxmlformats.org/officeDocument/2006/customXml" ds:itemID="{D2D42B80-E2C2-4FE4-A559-93E78F266C2A}"/>
</file>

<file path=customXml/itemProps3.xml><?xml version="1.0" encoding="utf-8"?>
<ds:datastoreItem xmlns:ds="http://schemas.openxmlformats.org/officeDocument/2006/customXml" ds:itemID="{5DCFF4AE-7FA7-46F7-B074-C87BBC40F381}"/>
</file>

<file path=docProps/app.xml><?xml version="1.0" encoding="utf-8"?>
<Properties xmlns="http://schemas.openxmlformats.org/officeDocument/2006/extended-properties" xmlns:vt="http://schemas.openxmlformats.org/officeDocument/2006/docPropsVTypes">
  <TotalTime>183</TotalTime>
  <Words>512</Words>
  <Application>Microsoft Office PowerPoint</Application>
  <PresentationFormat>Widescreen</PresentationFormat>
  <Paragraphs>23</Paragraphs>
  <Slides>6</Slides>
  <Notes>0</Notes>
  <HiddenSlides>0</HiddenSlides>
  <MMClips>5</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Wednesday 10th February 2021</vt:lpstr>
      <vt:lpstr>L.O. Choose appropriate grammar and vocabulary to write a narrative</vt:lpstr>
      <vt:lpstr>PowerPoint Presentation</vt:lpstr>
      <vt:lpstr>PowerPoint Presentation</vt:lpstr>
      <vt:lpstr>PowerPoint Presentation</vt:lpstr>
      <vt:lpstr>Remote learning tracking</vt:lpstr>
    </vt:vector>
  </TitlesOfParts>
  <Company>ALT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Wednesday 10th February 2021</dc:title>
  <dc:creator>Laurie Lott</dc:creator>
  <cp:lastModifiedBy>Paula Candish</cp:lastModifiedBy>
  <cp:revision>8</cp:revision>
  <dcterms:created xsi:type="dcterms:W3CDTF">2021-02-06T10:43:02Z</dcterms:created>
  <dcterms:modified xsi:type="dcterms:W3CDTF">2021-02-09T11:00:54Z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0x010100E607044A1C68BD4C94A30BCF35C50B21</vt:lpwstr>
  </property>
</Properties>
</file>