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72" r:id="rId4"/>
    <p:sldId id="273" r:id="rId5"/>
    <p:sldId id="274" r:id="rId6"/>
    <p:sldId id="275" r:id="rId7"/>
    <p:sldId id="271" r:id="rId8"/>
    <p:sldId id="27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7635-8C13-4E51-88F9-C38FF454182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A451-90E2-4539-BE21-E46A3D23E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30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7635-8C13-4E51-88F9-C38FF454182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A451-90E2-4539-BE21-E46A3D23E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861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7635-8C13-4E51-88F9-C38FF454182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A451-90E2-4539-BE21-E46A3D23E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35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7635-8C13-4E51-88F9-C38FF454182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A451-90E2-4539-BE21-E46A3D23E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308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7635-8C13-4E51-88F9-C38FF454182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A451-90E2-4539-BE21-E46A3D23E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83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7635-8C13-4E51-88F9-C38FF454182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A451-90E2-4539-BE21-E46A3D23E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48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7635-8C13-4E51-88F9-C38FF454182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A451-90E2-4539-BE21-E46A3D23E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44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7635-8C13-4E51-88F9-C38FF454182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A451-90E2-4539-BE21-E46A3D23E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59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7635-8C13-4E51-88F9-C38FF454182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A451-90E2-4539-BE21-E46A3D23E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018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7635-8C13-4E51-88F9-C38FF454182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A451-90E2-4539-BE21-E46A3D23E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57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7635-8C13-4E51-88F9-C38FF454182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A451-90E2-4539-BE21-E46A3D23E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97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17635-8C13-4E51-88F9-C38FF454182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3A451-90E2-4539-BE21-E46A3D23E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93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media6.m4a"/><Relationship Id="rId16" Type="http://schemas.openxmlformats.org/officeDocument/2006/relationships/image" Target="../media/image1.png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hyperlink" Target="https://forms.office.com/Pages/ResponsePage.aspx?id=eCY4lN73r0G0KV1rDWITzRhTQ2IZqpBOsW8cFVoooF9UNVlMS1dCVkdaM0k0WlhFTE9WVFBTWEg1Ti4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Friday 26</a:t>
            </a:r>
            <a:r>
              <a:rPr lang="en-GB" baseline="30000" dirty="0" smtClean="0"/>
              <a:t>th</a:t>
            </a:r>
            <a:r>
              <a:rPr lang="en-GB" dirty="0" smtClean="0"/>
              <a:t> February 2021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 smtClean="0"/>
              <a:t>English GPS</a:t>
            </a:r>
          </a:p>
          <a:p>
            <a:pPr marL="0" indent="0" algn="ctr">
              <a:buNone/>
            </a:pPr>
            <a:r>
              <a:rPr lang="en-GB" sz="5400" dirty="0" smtClean="0"/>
              <a:t>Year Six</a:t>
            </a:r>
            <a:endParaRPr lang="en-GB" sz="54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3"/>
    </mc:Choice>
    <mc:Fallback xmlns="">
      <p:transition spd="slow" advTm="18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17714"/>
          </a:xfrm>
        </p:spPr>
        <p:txBody>
          <a:bodyPr>
            <a:normAutofit/>
          </a:bodyPr>
          <a:lstStyle/>
          <a:p>
            <a:pPr algn="l"/>
            <a:r>
              <a:rPr lang="en-GB" sz="4000" dirty="0" smtClean="0"/>
              <a:t>L.O. Understand </a:t>
            </a:r>
            <a:r>
              <a:rPr lang="en-GB" sz="4000" dirty="0"/>
              <a:t>and apply </a:t>
            </a:r>
            <a:r>
              <a:rPr lang="en-GB" sz="4000" dirty="0" smtClean="0"/>
              <a:t>the subject and object of a sentence. 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123" y="2517058"/>
            <a:ext cx="10264877" cy="274074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Identify that the subject in the sentence is what is completing the action.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Identify that the object in the sentence is what is having the action done to it.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Identify the verb in the sentence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Write sentences choosing a subject and an object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Explain how you know which is the subject and which is the object</a:t>
            </a:r>
            <a:endParaRPr lang="en-GB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2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59"/>
    </mc:Choice>
    <mc:Fallback xmlns="">
      <p:transition spd="slow" advTm="30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Subject and object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7820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 smtClean="0"/>
              <a:t>What do you think the different might be between the subject and the object of a sentence? 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GB" sz="5200" dirty="0" smtClean="0">
                <a:solidFill>
                  <a:srgbClr val="FF0000"/>
                </a:solidFill>
              </a:rPr>
              <a:t>The man ate the cake. 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/>
          </a:p>
          <a:p>
            <a:pPr marL="0" indent="0">
              <a:lnSpc>
                <a:spcPct val="150000"/>
              </a:lnSpc>
              <a:buNone/>
            </a:pPr>
            <a:r>
              <a:rPr lang="en-GB" dirty="0" smtClean="0"/>
              <a:t>The </a:t>
            </a:r>
            <a:r>
              <a:rPr lang="en-GB" b="1" dirty="0"/>
              <a:t>subject </a:t>
            </a:r>
            <a:r>
              <a:rPr lang="en-GB" dirty="0"/>
              <a:t>is usually </a:t>
            </a:r>
            <a:r>
              <a:rPr lang="en-GB" b="1" dirty="0"/>
              <a:t>the thing or person who is carrying out an action</a:t>
            </a:r>
            <a:r>
              <a:rPr lang="en-GB" dirty="0"/>
              <a:t>. The </a:t>
            </a:r>
            <a:r>
              <a:rPr lang="en-GB" b="1" dirty="0"/>
              <a:t>object</a:t>
            </a:r>
            <a:r>
              <a:rPr lang="en-GB" dirty="0"/>
              <a:t> is the </a:t>
            </a:r>
            <a:r>
              <a:rPr lang="en-GB" b="1" dirty="0"/>
              <a:t>thing or person that is involved in an action, but does not carry it out</a:t>
            </a:r>
            <a:r>
              <a:rPr lang="en-GB" dirty="0"/>
              <a:t>.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93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25"/>
    </mc:Choice>
    <mc:Fallback xmlns="">
      <p:transition spd="slow" advTm="282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86389"/>
            <a:ext cx="10515600" cy="239057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Think of 5 sentences and identify the subject and object </a:t>
            </a:r>
            <a:r>
              <a:rPr lang="en-GB" dirty="0" smtClean="0"/>
              <a:t>as</a:t>
            </a:r>
            <a:r>
              <a:rPr lang="en-GB" dirty="0" smtClean="0"/>
              <a:t> </a:t>
            </a:r>
            <a:r>
              <a:rPr lang="en-GB" dirty="0" smtClean="0"/>
              <a:t>above.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175" y="1076325"/>
            <a:ext cx="8179560" cy="2554875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5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42"/>
    </mc:Choice>
    <mc:Fallback xmlns="">
      <p:transition spd="slow" advTm="463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Does it matter what order the sentence is in?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sz="4400" dirty="0" smtClean="0">
                <a:solidFill>
                  <a:srgbClr val="FF0000"/>
                </a:solidFill>
              </a:rPr>
              <a:t>The cake was eaten by the man.</a:t>
            </a:r>
          </a:p>
          <a:p>
            <a:pPr marL="0" indent="0" algn="ctr">
              <a:buNone/>
            </a:pPr>
            <a:endParaRPr lang="en-GB" sz="4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4400" dirty="0" smtClean="0"/>
              <a:t>Is the subject still the man?</a:t>
            </a:r>
          </a:p>
          <a:p>
            <a:pPr marL="0" indent="0">
              <a:buNone/>
            </a:pPr>
            <a:endParaRPr lang="en-GB" sz="4400" dirty="0" smtClean="0"/>
          </a:p>
          <a:p>
            <a:pPr marL="0" indent="0">
              <a:buNone/>
            </a:pPr>
            <a:r>
              <a:rPr lang="en-GB" sz="4400" dirty="0" smtClean="0"/>
              <a:t>Yes, because the man is still carrying out the action, however this is now in the passive voice. </a:t>
            </a:r>
            <a:endParaRPr lang="en-GB" sz="44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050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46"/>
    </mc:Choice>
    <mc:Fallback xmlns="">
      <p:transition spd="slow" advTm="357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10" y="371611"/>
            <a:ext cx="10166970" cy="335091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 smtClean="0"/>
              <a:t>1.                                                                              4.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2.                                                                              5.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3.                                                                                6.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31" y="345956"/>
            <a:ext cx="1057349" cy="998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7406" y="373265"/>
            <a:ext cx="1010632" cy="9646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831" y="1337959"/>
            <a:ext cx="1057348" cy="10720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9620" y="1344924"/>
            <a:ext cx="831590" cy="9113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831" y="2444206"/>
            <a:ext cx="1057348" cy="9321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1827" y="2444206"/>
            <a:ext cx="759383" cy="6903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1191" y="132679"/>
            <a:ext cx="895564" cy="9311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32575" y="132679"/>
            <a:ext cx="1038589" cy="9311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10138" y="1126549"/>
            <a:ext cx="913821" cy="8444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61191" y="1155346"/>
            <a:ext cx="895564" cy="8716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61191" y="2409993"/>
            <a:ext cx="836655" cy="7435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10138" y="2371327"/>
            <a:ext cx="987481" cy="83610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3285" y="3729487"/>
            <a:ext cx="119387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Challenge 1 – Write sentence using the subjects and objects from the pairs of </a:t>
            </a:r>
            <a:r>
              <a:rPr lang="en-GB" sz="1600" dirty="0" err="1" smtClean="0"/>
              <a:t>emojis</a:t>
            </a:r>
            <a:r>
              <a:rPr lang="en-GB" sz="1600" dirty="0" smtClean="0"/>
              <a:t> above.  E.g. for number 1 you could write ‘The cool kid sent a Valentines card.</a:t>
            </a:r>
          </a:p>
          <a:p>
            <a:r>
              <a:rPr lang="en-GB" sz="1600" dirty="0" smtClean="0"/>
              <a:t>Challenge 2 – Write a sentence using the subject and object from each pair of </a:t>
            </a:r>
            <a:r>
              <a:rPr lang="en-GB" sz="1600" dirty="0" err="1" smtClean="0"/>
              <a:t>emojis</a:t>
            </a:r>
            <a:r>
              <a:rPr lang="en-GB" sz="1600" dirty="0" smtClean="0"/>
              <a:t> above.  Try to make them as exciting as you can.  Explain </a:t>
            </a:r>
            <a:r>
              <a:rPr lang="en-GB" sz="1600" dirty="0"/>
              <a:t>how you know which part is the subject and which part is the object. </a:t>
            </a:r>
          </a:p>
          <a:p>
            <a:r>
              <a:rPr lang="en-GB" sz="1600" dirty="0" smtClean="0"/>
              <a:t>For </a:t>
            </a:r>
            <a:r>
              <a:rPr lang="en-GB" sz="1600" dirty="0"/>
              <a:t>example</a:t>
            </a:r>
            <a:r>
              <a:rPr lang="en-GB" sz="1600"/>
              <a:t>: </a:t>
            </a:r>
            <a:endParaRPr lang="en-GB" sz="1600" dirty="0"/>
          </a:p>
          <a:p>
            <a:pPr marL="514350" lvl="0" indent="-514350">
              <a:buAutoNum type="arabicPeriod"/>
            </a:pPr>
            <a:r>
              <a:rPr lang="en-GB" sz="1600" dirty="0"/>
              <a:t>The </a:t>
            </a:r>
            <a:r>
              <a:rPr lang="en-GB" sz="1600" dirty="0" smtClean="0"/>
              <a:t>cool kid sent a valentines card.</a:t>
            </a:r>
          </a:p>
          <a:p>
            <a:pPr lvl="0"/>
            <a:r>
              <a:rPr lang="en-GB" sz="1600" dirty="0" smtClean="0"/>
              <a:t>The </a:t>
            </a:r>
            <a:r>
              <a:rPr lang="en-GB" sz="1600" dirty="0"/>
              <a:t>cool kid is the subject because he is the one </a:t>
            </a:r>
            <a:r>
              <a:rPr lang="en-GB" sz="1600" dirty="0" smtClean="0"/>
              <a:t>sending </a:t>
            </a:r>
            <a:r>
              <a:rPr lang="en-GB" sz="1600" dirty="0"/>
              <a:t>the card. The card is the object because it is being </a:t>
            </a:r>
            <a:r>
              <a:rPr lang="en-GB" sz="1600" dirty="0" smtClean="0"/>
              <a:t>            sent by </a:t>
            </a:r>
            <a:r>
              <a:rPr lang="en-GB" sz="1600" dirty="0"/>
              <a:t>the cool kid. </a:t>
            </a:r>
          </a:p>
          <a:p>
            <a:r>
              <a:rPr lang="en-GB" sz="1600" dirty="0" smtClean="0"/>
              <a:t>Challenge 3 – Complete the sentences using the subject and object with the </a:t>
            </a:r>
            <a:r>
              <a:rPr lang="en-GB" sz="1600" dirty="0" err="1" smtClean="0"/>
              <a:t>emojis</a:t>
            </a:r>
            <a:r>
              <a:rPr lang="en-GB" sz="1600" dirty="0" smtClean="0"/>
              <a:t> above in the passive voice</a:t>
            </a:r>
            <a:r>
              <a:rPr lang="en-GB" sz="2400" dirty="0" smtClean="0">
                <a:solidFill>
                  <a:srgbClr val="FF0000"/>
                </a:solidFill>
              </a:rPr>
              <a:t>.</a:t>
            </a:r>
          </a:p>
          <a:p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3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23"/>
    </mc:Choice>
    <mc:Fallback xmlns="">
      <p:transition spd="slow" advTm="581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style question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68537" y="1932155"/>
            <a:ext cx="10385263" cy="22406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3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95"/>
    </mc:Choice>
    <mc:Fallback xmlns="">
      <p:transition spd="slow" advTm="386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Remote learning tracking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mtClean="0">
                <a:hlinkClick r:id="rId4"/>
              </a:rPr>
              <a:t>https://forms.office.com/Pages/ResponsePage.aspx?id=eCY4lN73r0G0KV1rDWITzRhTQ2IZqpBOsW8cFVoooF9UNVlMS1dCVkdaM0k0WlhFTE9WVFBTWEg1Ti4u</a:t>
            </a:r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0"/>
    </mc:Choice>
    <mc:Fallback xmlns="">
      <p:transition spd="slow" advTm="23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9.7|2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7044A1C68BD4C94A30BCF35C50B21" ma:contentTypeVersion="8" ma:contentTypeDescription="Create a new document." ma:contentTypeScope="" ma:versionID="4ffa799b3fec6bf57bd2356f06067178">
  <xsd:schema xmlns:xsd="http://www.w3.org/2001/XMLSchema" xmlns:xs="http://www.w3.org/2001/XMLSchema" xmlns:p="http://schemas.microsoft.com/office/2006/metadata/properties" xmlns:ns2="b56fac23-60d4-4943-8ef5-74c6083a7b6c" xmlns:ns3="f0bbde43-3ec2-47f7-a6eb-570433dfb687" targetNamespace="http://schemas.microsoft.com/office/2006/metadata/properties" ma:root="true" ma:fieldsID="51f00e166561fa6f343066c065b1ad7b" ns2:_="" ns3:_="">
    <xsd:import namespace="b56fac23-60d4-4943-8ef5-74c6083a7b6c"/>
    <xsd:import namespace="f0bbde43-3ec2-47f7-a6eb-570433dfb6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fac23-60d4-4943-8ef5-74c6083a7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bbde43-3ec2-47f7-a6eb-570433dfb68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A4D8318-385F-4328-A034-CB3B7AA281D0}"/>
</file>

<file path=customXml/itemProps2.xml><?xml version="1.0" encoding="utf-8"?>
<ds:datastoreItem xmlns:ds="http://schemas.openxmlformats.org/officeDocument/2006/customXml" ds:itemID="{826F3FBA-E453-44F2-84CB-FBA94F5D6A95}"/>
</file>

<file path=customXml/itemProps3.xml><?xml version="1.0" encoding="utf-8"?>
<ds:datastoreItem xmlns:ds="http://schemas.openxmlformats.org/officeDocument/2006/customXml" ds:itemID="{C2E01FCE-117E-4814-9DBF-9A312567009C}"/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362</Words>
  <Application>Microsoft Office PowerPoint</Application>
  <PresentationFormat>Widescreen</PresentationFormat>
  <Paragraphs>42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Friday 26th February 2021</vt:lpstr>
      <vt:lpstr>L.O. Understand and apply the subject and object of a sentence. </vt:lpstr>
      <vt:lpstr>Subject and object</vt:lpstr>
      <vt:lpstr>PowerPoint Presentation</vt:lpstr>
      <vt:lpstr>Does it matter what order the sentence is in?</vt:lpstr>
      <vt:lpstr>PowerPoint Presentation</vt:lpstr>
      <vt:lpstr>Test style question</vt:lpstr>
      <vt:lpstr>Remote learning tracking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L.O. To understand and apply modal verbs.</dc:title>
  <dc:creator>Olivia Beale</dc:creator>
  <cp:lastModifiedBy>Paula Candish</cp:lastModifiedBy>
  <cp:revision>27</cp:revision>
  <dcterms:created xsi:type="dcterms:W3CDTF">2015-12-27T17:56:52Z</dcterms:created>
  <dcterms:modified xsi:type="dcterms:W3CDTF">2021-02-25T13:20:54Z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0x010100E607044A1C68BD4C94A30BCF35C50B21</vt:lpwstr>
  </property>
</Properties>
</file>