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60" r:id="rId5"/>
    <p:sldId id="262" r:id="rId6"/>
    <p:sldId id="261" r:id="rId7"/>
    <p:sldId id="263" r:id="rId8"/>
    <p:sldId id="264" r:id="rId9"/>
    <p:sldId id="265" r:id="rId10"/>
    <p:sldId id="268" r:id="rId11"/>
    <p:sldId id="259"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74D3E03-8958-418E-8AFA-4AC15B0342AD}"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B26984-BFBE-453F-AFA4-BEC81DB0A574}" type="slidenum">
              <a:rPr lang="en-GB" smtClean="0"/>
              <a:t>‹#›</a:t>
            </a:fld>
            <a:endParaRPr lang="en-GB"/>
          </a:p>
        </p:txBody>
      </p:sp>
    </p:spTree>
    <p:extLst>
      <p:ext uri="{BB962C8B-B14F-4D97-AF65-F5344CB8AC3E}">
        <p14:creationId xmlns:p14="http://schemas.microsoft.com/office/powerpoint/2010/main" val="2699661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4D3E03-8958-418E-8AFA-4AC15B0342AD}"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B26984-BFBE-453F-AFA4-BEC81DB0A574}" type="slidenum">
              <a:rPr lang="en-GB" smtClean="0"/>
              <a:t>‹#›</a:t>
            </a:fld>
            <a:endParaRPr lang="en-GB"/>
          </a:p>
        </p:txBody>
      </p:sp>
    </p:spTree>
    <p:extLst>
      <p:ext uri="{BB962C8B-B14F-4D97-AF65-F5344CB8AC3E}">
        <p14:creationId xmlns:p14="http://schemas.microsoft.com/office/powerpoint/2010/main" val="711129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4D3E03-8958-418E-8AFA-4AC15B0342AD}"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B26984-BFBE-453F-AFA4-BEC81DB0A574}" type="slidenum">
              <a:rPr lang="en-GB" smtClean="0"/>
              <a:t>‹#›</a:t>
            </a:fld>
            <a:endParaRPr lang="en-GB"/>
          </a:p>
        </p:txBody>
      </p:sp>
    </p:spTree>
    <p:extLst>
      <p:ext uri="{BB962C8B-B14F-4D97-AF65-F5344CB8AC3E}">
        <p14:creationId xmlns:p14="http://schemas.microsoft.com/office/powerpoint/2010/main" val="85713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4D3E03-8958-418E-8AFA-4AC15B0342AD}"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B26984-BFBE-453F-AFA4-BEC81DB0A574}" type="slidenum">
              <a:rPr lang="en-GB" smtClean="0"/>
              <a:t>‹#›</a:t>
            </a:fld>
            <a:endParaRPr lang="en-GB"/>
          </a:p>
        </p:txBody>
      </p:sp>
    </p:spTree>
    <p:extLst>
      <p:ext uri="{BB962C8B-B14F-4D97-AF65-F5344CB8AC3E}">
        <p14:creationId xmlns:p14="http://schemas.microsoft.com/office/powerpoint/2010/main" val="3182911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74D3E03-8958-418E-8AFA-4AC15B0342AD}"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B26984-BFBE-453F-AFA4-BEC81DB0A574}" type="slidenum">
              <a:rPr lang="en-GB" smtClean="0"/>
              <a:t>‹#›</a:t>
            </a:fld>
            <a:endParaRPr lang="en-GB"/>
          </a:p>
        </p:txBody>
      </p:sp>
    </p:spTree>
    <p:extLst>
      <p:ext uri="{BB962C8B-B14F-4D97-AF65-F5344CB8AC3E}">
        <p14:creationId xmlns:p14="http://schemas.microsoft.com/office/powerpoint/2010/main" val="1230251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74D3E03-8958-418E-8AFA-4AC15B0342AD}"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B26984-BFBE-453F-AFA4-BEC81DB0A574}" type="slidenum">
              <a:rPr lang="en-GB" smtClean="0"/>
              <a:t>‹#›</a:t>
            </a:fld>
            <a:endParaRPr lang="en-GB"/>
          </a:p>
        </p:txBody>
      </p:sp>
    </p:spTree>
    <p:extLst>
      <p:ext uri="{BB962C8B-B14F-4D97-AF65-F5344CB8AC3E}">
        <p14:creationId xmlns:p14="http://schemas.microsoft.com/office/powerpoint/2010/main" val="2390909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74D3E03-8958-418E-8AFA-4AC15B0342AD}" type="datetimeFigureOut">
              <a:rPr lang="en-GB" smtClean="0"/>
              <a:t>27/01/2021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6B26984-BFBE-453F-AFA4-BEC81DB0A574}" type="slidenum">
              <a:rPr lang="en-GB" smtClean="0"/>
              <a:t>‹#›</a:t>
            </a:fld>
            <a:endParaRPr lang="en-GB"/>
          </a:p>
        </p:txBody>
      </p:sp>
    </p:spTree>
    <p:extLst>
      <p:ext uri="{BB962C8B-B14F-4D97-AF65-F5344CB8AC3E}">
        <p14:creationId xmlns:p14="http://schemas.microsoft.com/office/powerpoint/2010/main" val="226877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74D3E03-8958-418E-8AFA-4AC15B0342AD}" type="datetimeFigureOut">
              <a:rPr lang="en-GB" smtClean="0"/>
              <a:t>27/01/2021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6B26984-BFBE-453F-AFA4-BEC81DB0A574}" type="slidenum">
              <a:rPr lang="en-GB" smtClean="0"/>
              <a:t>‹#›</a:t>
            </a:fld>
            <a:endParaRPr lang="en-GB"/>
          </a:p>
        </p:txBody>
      </p:sp>
    </p:spTree>
    <p:extLst>
      <p:ext uri="{BB962C8B-B14F-4D97-AF65-F5344CB8AC3E}">
        <p14:creationId xmlns:p14="http://schemas.microsoft.com/office/powerpoint/2010/main" val="262708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D3E03-8958-418E-8AFA-4AC15B0342AD}" type="datetimeFigureOut">
              <a:rPr lang="en-GB" smtClean="0"/>
              <a:t>27/01/2021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6B26984-BFBE-453F-AFA4-BEC81DB0A574}" type="slidenum">
              <a:rPr lang="en-GB" smtClean="0"/>
              <a:t>‹#›</a:t>
            </a:fld>
            <a:endParaRPr lang="en-GB"/>
          </a:p>
        </p:txBody>
      </p:sp>
    </p:spTree>
    <p:extLst>
      <p:ext uri="{BB962C8B-B14F-4D97-AF65-F5344CB8AC3E}">
        <p14:creationId xmlns:p14="http://schemas.microsoft.com/office/powerpoint/2010/main" val="579904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4D3E03-8958-418E-8AFA-4AC15B0342AD}"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B26984-BFBE-453F-AFA4-BEC81DB0A574}" type="slidenum">
              <a:rPr lang="en-GB" smtClean="0"/>
              <a:t>‹#›</a:t>
            </a:fld>
            <a:endParaRPr lang="en-GB"/>
          </a:p>
        </p:txBody>
      </p:sp>
    </p:spTree>
    <p:extLst>
      <p:ext uri="{BB962C8B-B14F-4D97-AF65-F5344CB8AC3E}">
        <p14:creationId xmlns:p14="http://schemas.microsoft.com/office/powerpoint/2010/main" val="1774918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4D3E03-8958-418E-8AFA-4AC15B0342AD}"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B26984-BFBE-453F-AFA4-BEC81DB0A574}" type="slidenum">
              <a:rPr lang="en-GB" smtClean="0"/>
              <a:t>‹#›</a:t>
            </a:fld>
            <a:endParaRPr lang="en-GB"/>
          </a:p>
        </p:txBody>
      </p:sp>
    </p:spTree>
    <p:extLst>
      <p:ext uri="{BB962C8B-B14F-4D97-AF65-F5344CB8AC3E}">
        <p14:creationId xmlns:p14="http://schemas.microsoft.com/office/powerpoint/2010/main" val="1976437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D3E03-8958-418E-8AFA-4AC15B0342AD}" type="datetimeFigureOut">
              <a:rPr lang="en-GB" smtClean="0"/>
              <a:t>27/01/2021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26984-BFBE-453F-AFA4-BEC81DB0A574}" type="slidenum">
              <a:rPr lang="en-GB" smtClean="0"/>
              <a:t>‹#›</a:t>
            </a:fld>
            <a:endParaRPr lang="en-GB"/>
          </a:p>
        </p:txBody>
      </p:sp>
    </p:spTree>
    <p:extLst>
      <p:ext uri="{BB962C8B-B14F-4D97-AF65-F5344CB8AC3E}">
        <p14:creationId xmlns:p14="http://schemas.microsoft.com/office/powerpoint/2010/main" val="1311546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J4MhnxKGfa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Thursday 28</a:t>
            </a:r>
            <a:r>
              <a:rPr lang="en-GB" baseline="30000" dirty="0" smtClean="0"/>
              <a:t>th</a:t>
            </a:r>
            <a:r>
              <a:rPr lang="en-GB" dirty="0" smtClean="0"/>
              <a:t> January 2021</a:t>
            </a:r>
            <a:endParaRPr lang="en-GB" dirty="0"/>
          </a:p>
        </p:txBody>
      </p:sp>
      <p:sp>
        <p:nvSpPr>
          <p:cNvPr id="3" name="Content Placeholder 2"/>
          <p:cNvSpPr>
            <a:spLocks noGrp="1"/>
          </p:cNvSpPr>
          <p:nvPr>
            <p:ph idx="1"/>
          </p:nvPr>
        </p:nvSpPr>
        <p:spPr/>
        <p:txBody>
          <a:bodyPr>
            <a:normAutofit/>
          </a:bodyPr>
          <a:lstStyle/>
          <a:p>
            <a:pPr marL="0" indent="0" algn="ctr">
              <a:buNone/>
            </a:pPr>
            <a:r>
              <a:rPr lang="en-GB" sz="6600" dirty="0" smtClean="0"/>
              <a:t>English</a:t>
            </a:r>
          </a:p>
          <a:p>
            <a:pPr marL="0" indent="0" algn="ctr">
              <a:buNone/>
            </a:pPr>
            <a:r>
              <a:rPr lang="en-GB" sz="6600" dirty="0" smtClean="0"/>
              <a:t>Year 6</a:t>
            </a:r>
            <a:endParaRPr lang="en-GB" sz="6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74318257"/>
      </p:ext>
    </p:extLst>
  </p:cSld>
  <p:clrMapOvr>
    <a:masterClrMapping/>
  </p:clrMapOvr>
  <mc:AlternateContent xmlns:mc="http://schemas.openxmlformats.org/markup-compatibility/2006" xmlns:p14="http://schemas.microsoft.com/office/powerpoint/2010/main">
    <mc:Choice Requires="p14">
      <p:transition spd="slow" p14:dur="2000" advTm="1317"/>
    </mc:Choice>
    <mc:Fallback xmlns="">
      <p:transition spd="slow" advTm="1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dirty="0" smtClean="0"/>
              <a:t>Click on the link below to watch a series of clips from Disney films and see if you can spot the similes and metaphors that they feature.</a:t>
            </a:r>
            <a:endParaRPr lang="en-GB" dirty="0"/>
          </a:p>
        </p:txBody>
      </p:sp>
      <p:sp>
        <p:nvSpPr>
          <p:cNvPr id="4" name="Rectangle 3"/>
          <p:cNvSpPr/>
          <p:nvPr/>
        </p:nvSpPr>
        <p:spPr>
          <a:xfrm>
            <a:off x="3629523" y="3244334"/>
            <a:ext cx="4932953" cy="369332"/>
          </a:xfrm>
          <a:prstGeom prst="rect">
            <a:avLst/>
          </a:prstGeom>
        </p:spPr>
        <p:txBody>
          <a:bodyPr wrap="none">
            <a:spAutoFit/>
          </a:bodyPr>
          <a:lstStyle/>
          <a:p>
            <a:r>
              <a:rPr lang="en-GB" dirty="0"/>
              <a:t>https://</a:t>
            </a:r>
            <a:r>
              <a:rPr lang="en-GB" dirty="0">
                <a:hlinkClick r:id="rId2"/>
              </a:rPr>
              <a:t>www.youtube.com/watch?v=J4MhnxKGfag</a:t>
            </a:r>
            <a:endParaRPr lang="en-GB" dirty="0"/>
          </a:p>
        </p:txBody>
      </p:sp>
    </p:spTree>
    <p:extLst>
      <p:ext uri="{BB962C8B-B14F-4D97-AF65-F5344CB8AC3E}">
        <p14:creationId xmlns:p14="http://schemas.microsoft.com/office/powerpoint/2010/main" val="1954213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4"/>
          <a:stretch>
            <a:fillRect/>
          </a:stretch>
        </p:blipFill>
        <p:spPr>
          <a:xfrm rot="16200000">
            <a:off x="2559515" y="-1016740"/>
            <a:ext cx="6625105" cy="892130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31323329"/>
      </p:ext>
    </p:extLst>
  </p:cSld>
  <p:clrMapOvr>
    <a:masterClrMapping/>
  </p:clrMapOvr>
  <mc:AlternateContent xmlns:mc="http://schemas.openxmlformats.org/markup-compatibility/2006" xmlns:p14="http://schemas.microsoft.com/office/powerpoint/2010/main">
    <mc:Choice Requires="p14">
      <p:transition spd="slow" p14:dur="2000" advTm="39614"/>
    </mc:Choice>
    <mc:Fallback xmlns="">
      <p:transition spd="slow" advTm="39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a:bodyPr>
          <a:lstStyle/>
          <a:p>
            <a:pPr marL="0" indent="0">
              <a:buNone/>
            </a:pPr>
            <a:r>
              <a:rPr lang="en-GB" dirty="0" smtClean="0"/>
              <a:t>It is a cold, dark night and the moonlight bounces across the rippling water.  The boats are bobbing at the water’s edge like ducks which are all in a row.  The impressive bridge looms out of the water like it is on stilts.  The flames in the street lamps dance in the mild breeze.  The paving slabs across the bridge are like a mismatched jigsaw puzzle.  Behind the steps, a man hides like a thief in the shadows.   The shadows from the arches of the bridge stretch across the rippling waves like a cat waking in front of the fire.  The shady towers far beyond the bridge are soldiers standing to attention lit only by the faintest candle light being emitted from the darkened houses.  The lamps salute as the gentry and their steeds cross over the far reaching bridge.  In the distance, the sails at the port pierce the sky through the clouds.</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08204832"/>
      </p:ext>
    </p:extLst>
  </p:cSld>
  <p:clrMapOvr>
    <a:masterClrMapping/>
  </p:clrMapOvr>
  <mc:AlternateContent xmlns:mc="http://schemas.openxmlformats.org/markup-compatibility/2006" xmlns:p14="http://schemas.microsoft.com/office/powerpoint/2010/main">
    <mc:Choice Requires="p14">
      <p:transition spd="slow" p14:dur="2000" advTm="133333"/>
    </mc:Choice>
    <mc:Fallback xmlns="">
      <p:transition spd="slow" advTm="13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Challenge 1 – Describe the scene using similes</a:t>
            </a:r>
          </a:p>
          <a:p>
            <a:r>
              <a:rPr lang="en-GB" dirty="0" smtClean="0"/>
              <a:t>Challenge 2 – Describe the scene using similes and personification.</a:t>
            </a:r>
          </a:p>
          <a:p>
            <a:r>
              <a:rPr lang="en-GB" dirty="0" smtClean="0"/>
              <a:t>Challenge 3 – Describe the scene using similes, personification and metaphors</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92137173"/>
      </p:ext>
    </p:extLst>
  </p:cSld>
  <p:clrMapOvr>
    <a:masterClrMapping/>
  </p:clrMapOvr>
  <mc:AlternateContent xmlns:mc="http://schemas.openxmlformats.org/markup-compatibility/2006" xmlns:p14="http://schemas.microsoft.com/office/powerpoint/2010/main">
    <mc:Choice Requires="p14">
      <p:transition spd="slow" p14:dur="2000" advTm="24292"/>
    </mc:Choice>
    <mc:Fallback xmlns="">
      <p:transition spd="slow" advTm="24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8784" y="557783"/>
            <a:ext cx="9144000" cy="1836611"/>
          </a:xfrm>
        </p:spPr>
        <p:txBody>
          <a:bodyPr/>
          <a:lstStyle/>
          <a:p>
            <a:pPr algn="l"/>
            <a:r>
              <a:rPr lang="en-GB" dirty="0" smtClean="0"/>
              <a:t>L.O. Use figurative language to describe a setting</a:t>
            </a:r>
            <a:endParaRPr lang="en-GB" dirty="0"/>
          </a:p>
        </p:txBody>
      </p:sp>
      <p:sp>
        <p:nvSpPr>
          <p:cNvPr id="3" name="Subtitle 2"/>
          <p:cNvSpPr>
            <a:spLocks noGrp="1"/>
          </p:cNvSpPr>
          <p:nvPr>
            <p:ph type="subTitle" idx="1"/>
          </p:nvPr>
        </p:nvSpPr>
        <p:spPr>
          <a:xfrm>
            <a:off x="1240536" y="2559622"/>
            <a:ext cx="9144000" cy="2122106"/>
          </a:xfrm>
        </p:spPr>
        <p:txBody>
          <a:bodyPr>
            <a:normAutofit/>
          </a:bodyPr>
          <a:lstStyle/>
          <a:p>
            <a:pPr marL="342900" indent="-342900" algn="l">
              <a:buFont typeface="Arial" panose="020B0604020202020204" pitchFamily="34" charset="0"/>
              <a:buChar char="•"/>
            </a:pPr>
            <a:r>
              <a:rPr lang="en-GB" dirty="0" smtClean="0"/>
              <a:t>Identify why authors use figurative language</a:t>
            </a:r>
            <a:endParaRPr lang="en-GB" dirty="0"/>
          </a:p>
          <a:p>
            <a:pPr marL="342900" indent="-342900" algn="l">
              <a:buFont typeface="Arial" panose="020B0604020202020204" pitchFamily="34" charset="0"/>
              <a:buChar char="•"/>
            </a:pPr>
            <a:r>
              <a:rPr lang="en-GB" dirty="0" smtClean="0"/>
              <a:t>Use similes (as a/like a)</a:t>
            </a:r>
          </a:p>
          <a:p>
            <a:pPr marL="342900" indent="-342900" algn="l">
              <a:buFont typeface="Arial" panose="020B0604020202020204" pitchFamily="34" charset="0"/>
              <a:buChar char="•"/>
            </a:pPr>
            <a:r>
              <a:rPr lang="en-GB" dirty="0" smtClean="0"/>
              <a:t>Use metaphors (is a)</a:t>
            </a:r>
          </a:p>
          <a:p>
            <a:pPr marL="342900" indent="-342900" algn="l">
              <a:buFont typeface="Arial" panose="020B0604020202020204" pitchFamily="34" charset="0"/>
              <a:buChar char="•"/>
            </a:pPr>
            <a:r>
              <a:rPr lang="en-GB" dirty="0" smtClean="0"/>
              <a:t>Use personification (giving a human quality)</a:t>
            </a:r>
          </a:p>
          <a:p>
            <a:pPr marL="342900" indent="-342900" algn="l">
              <a:buFont typeface="Arial" panose="020B0604020202020204" pitchFamily="34" charset="0"/>
              <a:buChar char="•"/>
            </a:pP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72725378"/>
      </p:ext>
    </p:extLst>
  </p:cSld>
  <p:clrMapOvr>
    <a:masterClrMapping/>
  </p:clrMapOvr>
  <mc:AlternateContent xmlns:mc="http://schemas.openxmlformats.org/markup-compatibility/2006" xmlns:p14="http://schemas.microsoft.com/office/powerpoint/2010/main">
    <mc:Choice Requires="p14">
      <p:transition spd="slow" p14:dur="2000" advTm="25948"/>
    </mc:Choice>
    <mc:Fallback xmlns="">
      <p:transition spd="slow" advTm="25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4"/>
          <a:stretch>
            <a:fillRect/>
          </a:stretch>
        </p:blipFill>
        <p:spPr>
          <a:xfrm rot="16200000">
            <a:off x="2337928" y="-1382539"/>
            <a:ext cx="6631083" cy="963053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35791888"/>
      </p:ext>
    </p:extLst>
  </p:cSld>
  <p:clrMapOvr>
    <a:masterClrMapping/>
  </p:clrMapOvr>
  <mc:AlternateContent xmlns:mc="http://schemas.openxmlformats.org/markup-compatibility/2006" xmlns:p14="http://schemas.microsoft.com/office/powerpoint/2010/main">
    <mc:Choice Requires="p14">
      <p:transition spd="slow" p14:dur="2000" advTm="96503"/>
    </mc:Choice>
    <mc:Fallback xmlns="">
      <p:transition spd="slow" advTm="96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are similes?</a:t>
            </a:r>
            <a:endParaRPr lang="en-GB" dirty="0"/>
          </a:p>
        </p:txBody>
      </p:sp>
      <p:sp>
        <p:nvSpPr>
          <p:cNvPr id="3" name="Content Placeholder 2"/>
          <p:cNvSpPr>
            <a:spLocks noGrp="1"/>
          </p:cNvSpPr>
          <p:nvPr>
            <p:ph idx="1"/>
          </p:nvPr>
        </p:nvSpPr>
        <p:spPr>
          <a:xfrm>
            <a:off x="838200" y="1825625"/>
            <a:ext cx="10515600" cy="766825"/>
          </a:xfrm>
        </p:spPr>
        <p:txBody>
          <a:bodyPr>
            <a:normAutofit fontScale="62500" lnSpcReduction="20000"/>
          </a:bodyPr>
          <a:lstStyle/>
          <a:p>
            <a:pPr marL="0" indent="0">
              <a:buNone/>
            </a:pPr>
            <a:r>
              <a:rPr lang="en-GB" sz="4000" dirty="0" smtClean="0"/>
              <a:t>When something is compared to something else usually using as e.g.</a:t>
            </a:r>
          </a:p>
          <a:p>
            <a:pPr marL="0" indent="0">
              <a:buNone/>
            </a:pPr>
            <a:r>
              <a:rPr lang="en-GB" sz="4000" dirty="0" smtClean="0"/>
              <a:t>Her eyes were as big as saucers.</a:t>
            </a:r>
          </a:p>
          <a:p>
            <a:pPr marL="0" indent="0">
              <a:buNone/>
            </a:pPr>
            <a:endParaRPr lang="en-GB" dirty="0"/>
          </a:p>
        </p:txBody>
      </p:sp>
      <p:sp>
        <p:nvSpPr>
          <p:cNvPr id="5" name="Content Placeholder 2"/>
          <p:cNvSpPr txBox="1">
            <a:spLocks/>
          </p:cNvSpPr>
          <p:nvPr/>
        </p:nvSpPr>
        <p:spPr>
          <a:xfrm>
            <a:off x="838200" y="2848482"/>
            <a:ext cx="10515600" cy="661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smtClean="0"/>
              <a:t>The candles glowed like miniature stars.</a:t>
            </a:r>
          </a:p>
          <a:p>
            <a:pPr marL="0" indent="0">
              <a:buFont typeface="Arial" panose="020B0604020202020204" pitchFamily="34" charset="0"/>
              <a:buNone/>
            </a:pPr>
            <a:endParaRPr lang="en-GB" dirty="0" smtClean="0"/>
          </a:p>
          <a:p>
            <a:pPr marL="0" indent="0">
              <a:buFont typeface="Arial" panose="020B0604020202020204" pitchFamily="34" charset="0"/>
              <a:buNone/>
            </a:pPr>
            <a:endParaRPr lang="en-GB" dirty="0"/>
          </a:p>
        </p:txBody>
      </p:sp>
      <p:sp>
        <p:nvSpPr>
          <p:cNvPr id="6" name="Content Placeholder 2"/>
          <p:cNvSpPr txBox="1">
            <a:spLocks/>
          </p:cNvSpPr>
          <p:nvPr/>
        </p:nvSpPr>
        <p:spPr>
          <a:xfrm>
            <a:off x="838200" y="3435285"/>
            <a:ext cx="10515600" cy="661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smtClean="0"/>
              <a:t>His stomach was as rotund as a barrel</a:t>
            </a:r>
            <a:endParaRPr lang="en-GB"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28306380"/>
      </p:ext>
    </p:extLst>
  </p:cSld>
  <p:clrMapOvr>
    <a:masterClrMapping/>
  </p:clrMapOvr>
  <mc:AlternateContent xmlns:mc="http://schemas.openxmlformats.org/markup-compatibility/2006" xmlns:p14="http://schemas.microsoft.com/office/powerpoint/2010/main">
    <mc:Choice Requires="p14">
      <p:transition spd="slow" p14:dur="2000" advTm="42963"/>
    </mc:Choice>
    <mc:Fallback xmlns="">
      <p:transition spd="slow" advTm="42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uiExpand="1" build="p"/>
      <p:bldP spid="5" grpId="0" uiExpand="1" build="p"/>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Now it’s your turn</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4"/>
          <a:stretch>
            <a:fillRect/>
          </a:stretch>
        </p:blipFill>
        <p:spPr>
          <a:xfrm>
            <a:off x="7031736" y="442845"/>
            <a:ext cx="4082796" cy="50799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47642678"/>
      </p:ext>
    </p:extLst>
  </p:cSld>
  <p:clrMapOvr>
    <a:masterClrMapping/>
  </p:clrMapOvr>
  <mc:AlternateContent xmlns:mc="http://schemas.openxmlformats.org/markup-compatibility/2006" xmlns:p14="http://schemas.microsoft.com/office/powerpoint/2010/main">
    <mc:Choice Requires="p14">
      <p:transition spd="slow" p14:dur="2000" advTm="12201"/>
    </mc:Choice>
    <mc:Fallback xmlns="">
      <p:transition spd="slow" advTm="12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personification?</a:t>
            </a:r>
            <a:endParaRPr lang="en-GB" dirty="0"/>
          </a:p>
        </p:txBody>
      </p:sp>
      <p:sp>
        <p:nvSpPr>
          <p:cNvPr id="3" name="Content Placeholder 2"/>
          <p:cNvSpPr>
            <a:spLocks noGrp="1"/>
          </p:cNvSpPr>
          <p:nvPr>
            <p:ph idx="1"/>
          </p:nvPr>
        </p:nvSpPr>
        <p:spPr/>
        <p:txBody>
          <a:bodyPr/>
          <a:lstStyle/>
          <a:p>
            <a:pPr marL="0" indent="0">
              <a:buNone/>
            </a:pPr>
            <a:r>
              <a:rPr lang="en-GB" dirty="0" smtClean="0"/>
              <a:t>When you use personification you give a noun a human quality e.g. The flames danced in the moonlight.</a:t>
            </a:r>
          </a:p>
          <a:p>
            <a:pPr marL="0" indent="0">
              <a:buNone/>
            </a:pPr>
            <a:r>
              <a:rPr lang="en-GB" dirty="0" smtClean="0"/>
              <a:t>The cracks slithered across the wall.</a:t>
            </a:r>
          </a:p>
          <a:p>
            <a:pPr marL="0" indent="0">
              <a:buNone/>
            </a:pPr>
            <a:r>
              <a:rPr lang="en-GB" dirty="0" smtClean="0"/>
              <a:t>Her eyes smiled as she looked across the room.</a:t>
            </a:r>
          </a:p>
          <a:p>
            <a:pPr marL="0" indent="0">
              <a:buNone/>
            </a:pP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87493851"/>
      </p:ext>
    </p:extLst>
  </p:cSld>
  <p:clrMapOvr>
    <a:masterClrMapping/>
  </p:clrMapOvr>
  <mc:AlternateContent xmlns:mc="http://schemas.openxmlformats.org/markup-compatibility/2006" xmlns:p14="http://schemas.microsoft.com/office/powerpoint/2010/main">
    <mc:Choice Requires="p14">
      <p:transition spd="slow" p14:dur="2000" advTm="17087"/>
    </mc:Choice>
    <mc:Fallback xmlns="">
      <p:transition spd="slow" advTm="17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Now it’s your turn</a:t>
            </a:r>
            <a:endParaRPr lang="en-GB" dirty="0"/>
          </a:p>
        </p:txBody>
      </p:sp>
      <p:pic>
        <p:nvPicPr>
          <p:cNvPr id="4" name="Content Placeholder 3"/>
          <p:cNvPicPr>
            <a:picLocks noGrp="1" noChangeAspect="1"/>
          </p:cNvPicPr>
          <p:nvPr>
            <p:ph idx="1"/>
          </p:nvPr>
        </p:nvPicPr>
        <p:blipFill>
          <a:blip r:embed="rId4"/>
          <a:stretch>
            <a:fillRect/>
          </a:stretch>
        </p:blipFill>
        <p:spPr>
          <a:xfrm>
            <a:off x="6477946" y="719201"/>
            <a:ext cx="3497211" cy="435133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39554515"/>
      </p:ext>
    </p:extLst>
  </p:cSld>
  <p:clrMapOvr>
    <a:masterClrMapping/>
  </p:clrMapOvr>
  <mc:AlternateContent xmlns:mc="http://schemas.openxmlformats.org/markup-compatibility/2006" xmlns:p14="http://schemas.microsoft.com/office/powerpoint/2010/main">
    <mc:Choice Requires="p14">
      <p:transition spd="slow" p14:dur="2000" advTm="14208"/>
    </mc:Choice>
    <mc:Fallback xmlns="">
      <p:transition spd="slow" advTm="14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a metaphor?</a:t>
            </a:r>
            <a:endParaRPr lang="en-GB" dirty="0"/>
          </a:p>
        </p:txBody>
      </p:sp>
      <p:sp>
        <p:nvSpPr>
          <p:cNvPr id="3" name="Content Placeholder 2"/>
          <p:cNvSpPr>
            <a:spLocks noGrp="1"/>
          </p:cNvSpPr>
          <p:nvPr>
            <p:ph idx="1"/>
          </p:nvPr>
        </p:nvSpPr>
        <p:spPr/>
        <p:txBody>
          <a:bodyPr/>
          <a:lstStyle/>
          <a:p>
            <a:pPr marL="0" indent="0">
              <a:buNone/>
            </a:pPr>
            <a:r>
              <a:rPr lang="en-GB" dirty="0" smtClean="0"/>
              <a:t>A metaphor is when you make a direct comparison by saying one thing is something else e.g. The spider webs were lace over her head.</a:t>
            </a:r>
          </a:p>
          <a:p>
            <a:pPr marL="0" indent="0">
              <a:buNone/>
            </a:pPr>
            <a:endParaRPr lang="en-GB" dirty="0" smtClean="0"/>
          </a:p>
          <a:p>
            <a:pPr marL="0" indent="0">
              <a:buNone/>
            </a:pPr>
            <a:r>
              <a:rPr lang="en-GB" dirty="0" smtClean="0"/>
              <a:t>The room was a bomb site.</a:t>
            </a:r>
          </a:p>
          <a:p>
            <a:pPr marL="0" indent="0">
              <a:buNone/>
            </a:pPr>
            <a:endParaRPr lang="en-GB" dirty="0"/>
          </a:p>
          <a:p>
            <a:pPr marL="0" indent="0">
              <a:buNone/>
            </a:pPr>
            <a:r>
              <a:rPr lang="en-GB" dirty="0" smtClean="0"/>
              <a:t>She had fear in her eyes.</a:t>
            </a:r>
            <a:endParaRPr lang="en-GB" dirty="0"/>
          </a:p>
          <a:p>
            <a:pPr marL="0" indent="0">
              <a:buNone/>
            </a:pP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75586256"/>
      </p:ext>
    </p:extLst>
  </p:cSld>
  <p:clrMapOvr>
    <a:masterClrMapping/>
  </p:clrMapOvr>
  <mc:AlternateContent xmlns:mc="http://schemas.openxmlformats.org/markup-compatibility/2006" xmlns:p14="http://schemas.microsoft.com/office/powerpoint/2010/main">
    <mc:Choice Requires="p14">
      <p:transition spd="slow" p14:dur="2000" advTm="39726"/>
    </mc:Choice>
    <mc:Fallback xmlns="">
      <p:transition spd="slow" advTm="39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Now it’s your turn</a:t>
            </a:r>
            <a:endParaRPr lang="en-GB" dirty="0"/>
          </a:p>
        </p:txBody>
      </p:sp>
      <p:sp>
        <p:nvSpPr>
          <p:cNvPr id="3" name="Content Placeholder 2"/>
          <p:cNvSpPr>
            <a:spLocks noGrp="1"/>
          </p:cNvSpPr>
          <p:nvPr>
            <p:ph idx="1"/>
          </p:nvPr>
        </p:nvSpPr>
        <p:spPr/>
        <p:txBody>
          <a:bodyPr/>
          <a:lstStyle/>
          <a:p>
            <a:endParaRPr lang="en-GB" dirty="0"/>
          </a:p>
        </p:txBody>
      </p:sp>
      <p:pic>
        <p:nvPicPr>
          <p:cNvPr id="4" name="Content Placeholder 3"/>
          <p:cNvPicPr>
            <a:picLocks noChangeAspect="1"/>
          </p:cNvPicPr>
          <p:nvPr/>
        </p:nvPicPr>
        <p:blipFill>
          <a:blip r:embed="rId4"/>
          <a:stretch>
            <a:fillRect/>
          </a:stretch>
        </p:blipFill>
        <p:spPr>
          <a:xfrm>
            <a:off x="6477946" y="719201"/>
            <a:ext cx="3497211" cy="435133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65306349"/>
      </p:ext>
    </p:extLst>
  </p:cSld>
  <p:clrMapOvr>
    <a:masterClrMapping/>
  </p:clrMapOvr>
  <mc:AlternateContent xmlns:mc="http://schemas.openxmlformats.org/markup-compatibility/2006" xmlns:p14="http://schemas.microsoft.com/office/powerpoint/2010/main">
    <mc:Choice Requires="p14">
      <p:transition spd="slow" p14:dur="2000" advTm="7615"/>
    </mc:Choice>
    <mc:Fallback xmlns="">
      <p:transition spd="slow" advTm="7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4.2|5.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07044A1C68BD4C94A30BCF35C50B21" ma:contentTypeVersion="6" ma:contentTypeDescription="Create a new document." ma:contentTypeScope="" ma:versionID="1b176be6737bea82aa036f5de0ec208a">
  <xsd:schema xmlns:xsd="http://www.w3.org/2001/XMLSchema" xmlns:xs="http://www.w3.org/2001/XMLSchema" xmlns:p="http://schemas.microsoft.com/office/2006/metadata/properties" xmlns:ns2="b56fac23-60d4-4943-8ef5-74c6083a7b6c" targetNamespace="http://schemas.microsoft.com/office/2006/metadata/properties" ma:root="true" ma:fieldsID="a849d26107bce6f199e44061d0f19b66" ns2:_="">
    <xsd:import namespace="b56fac23-60d4-4943-8ef5-74c6083a7b6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6fac23-60d4-4943-8ef5-74c6083a7b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61908F-E257-4879-A2DC-538F9E9DDCC0}"/>
</file>

<file path=customXml/itemProps2.xml><?xml version="1.0" encoding="utf-8"?>
<ds:datastoreItem xmlns:ds="http://schemas.openxmlformats.org/officeDocument/2006/customXml" ds:itemID="{41D17D67-9D11-426C-B0F0-1480AE8E505A}"/>
</file>

<file path=customXml/itemProps3.xml><?xml version="1.0" encoding="utf-8"?>
<ds:datastoreItem xmlns:ds="http://schemas.openxmlformats.org/officeDocument/2006/customXml" ds:itemID="{2F333888-F2E5-4A0C-B640-67AE303E86E0}"/>
</file>

<file path=docProps/app.xml><?xml version="1.0" encoding="utf-8"?>
<Properties xmlns="http://schemas.openxmlformats.org/officeDocument/2006/extended-properties" xmlns:vt="http://schemas.openxmlformats.org/officeDocument/2006/docPropsVTypes">
  <TotalTime>139</TotalTime>
  <Words>410</Words>
  <Application>Microsoft Office PowerPoint</Application>
  <PresentationFormat>Widescreen</PresentationFormat>
  <Paragraphs>32</Paragraphs>
  <Slides>13</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Thursday 28th January 2021</vt:lpstr>
      <vt:lpstr>L.O. Use figurative language to describe a setting</vt:lpstr>
      <vt:lpstr>PowerPoint Presentation</vt:lpstr>
      <vt:lpstr>What are similes?</vt:lpstr>
      <vt:lpstr>Now it’s your turn</vt:lpstr>
      <vt:lpstr>What is personification?</vt:lpstr>
      <vt:lpstr>Now it’s your turn</vt:lpstr>
      <vt:lpstr>What is a metaphor?</vt:lpstr>
      <vt:lpstr>Now it’s your turn</vt:lpstr>
      <vt:lpstr>PowerPoint Presentation</vt:lpstr>
      <vt:lpstr>PowerPoint Presentation</vt:lpstr>
      <vt:lpstr>PowerPoint Presentation</vt:lpstr>
      <vt:lpstr>PowerPoint Presentation</vt:lpstr>
    </vt:vector>
  </TitlesOfParts>
  <Company>ALT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 Use figurative language to describe a setting</dc:title>
  <dc:creator>Laurie Lott</dc:creator>
  <cp:lastModifiedBy>Paula Candish</cp:lastModifiedBy>
  <cp:revision>10</cp:revision>
  <dcterms:created xsi:type="dcterms:W3CDTF">2021-01-24T17:21:09Z</dcterms:created>
  <dcterms:modified xsi:type="dcterms:W3CDTF">2021-01-27T15:54:06Z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0x010100E607044A1C68BD4C94A30BCF35C50B21</vt:lpwstr>
  </property>
</Properties>
</file>