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59" r:id="rId5"/>
    <p:sldId id="263"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505895-2DC3-42A2-B77C-3B1C9797AD6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E2893-6DA6-43A1-AA23-4E1E97170F47}" type="slidenum">
              <a:rPr lang="en-GB" smtClean="0"/>
              <a:t>‹#›</a:t>
            </a:fld>
            <a:endParaRPr lang="en-GB"/>
          </a:p>
        </p:txBody>
      </p:sp>
    </p:spTree>
    <p:extLst>
      <p:ext uri="{BB962C8B-B14F-4D97-AF65-F5344CB8AC3E}">
        <p14:creationId xmlns:p14="http://schemas.microsoft.com/office/powerpoint/2010/main" val="127661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505895-2DC3-42A2-B77C-3B1C9797AD6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E2893-6DA6-43A1-AA23-4E1E97170F47}" type="slidenum">
              <a:rPr lang="en-GB" smtClean="0"/>
              <a:t>‹#›</a:t>
            </a:fld>
            <a:endParaRPr lang="en-GB"/>
          </a:p>
        </p:txBody>
      </p:sp>
    </p:spTree>
    <p:extLst>
      <p:ext uri="{BB962C8B-B14F-4D97-AF65-F5344CB8AC3E}">
        <p14:creationId xmlns:p14="http://schemas.microsoft.com/office/powerpoint/2010/main" val="323472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505895-2DC3-42A2-B77C-3B1C9797AD6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E2893-6DA6-43A1-AA23-4E1E97170F47}" type="slidenum">
              <a:rPr lang="en-GB" smtClean="0"/>
              <a:t>‹#›</a:t>
            </a:fld>
            <a:endParaRPr lang="en-GB"/>
          </a:p>
        </p:txBody>
      </p:sp>
    </p:spTree>
    <p:extLst>
      <p:ext uri="{BB962C8B-B14F-4D97-AF65-F5344CB8AC3E}">
        <p14:creationId xmlns:p14="http://schemas.microsoft.com/office/powerpoint/2010/main" val="299296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505895-2DC3-42A2-B77C-3B1C9797AD6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E2893-6DA6-43A1-AA23-4E1E97170F47}" type="slidenum">
              <a:rPr lang="en-GB" smtClean="0"/>
              <a:t>‹#›</a:t>
            </a:fld>
            <a:endParaRPr lang="en-GB"/>
          </a:p>
        </p:txBody>
      </p:sp>
    </p:spTree>
    <p:extLst>
      <p:ext uri="{BB962C8B-B14F-4D97-AF65-F5344CB8AC3E}">
        <p14:creationId xmlns:p14="http://schemas.microsoft.com/office/powerpoint/2010/main" val="427242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505895-2DC3-42A2-B77C-3B1C9797AD6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E2893-6DA6-43A1-AA23-4E1E97170F47}" type="slidenum">
              <a:rPr lang="en-GB" smtClean="0"/>
              <a:t>‹#›</a:t>
            </a:fld>
            <a:endParaRPr lang="en-GB"/>
          </a:p>
        </p:txBody>
      </p:sp>
    </p:spTree>
    <p:extLst>
      <p:ext uri="{BB962C8B-B14F-4D97-AF65-F5344CB8AC3E}">
        <p14:creationId xmlns:p14="http://schemas.microsoft.com/office/powerpoint/2010/main" val="2352173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505895-2DC3-42A2-B77C-3B1C9797AD68}"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0E2893-6DA6-43A1-AA23-4E1E97170F47}" type="slidenum">
              <a:rPr lang="en-GB" smtClean="0"/>
              <a:t>‹#›</a:t>
            </a:fld>
            <a:endParaRPr lang="en-GB"/>
          </a:p>
        </p:txBody>
      </p:sp>
    </p:spTree>
    <p:extLst>
      <p:ext uri="{BB962C8B-B14F-4D97-AF65-F5344CB8AC3E}">
        <p14:creationId xmlns:p14="http://schemas.microsoft.com/office/powerpoint/2010/main" val="438151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505895-2DC3-42A2-B77C-3B1C9797AD68}" type="datetimeFigureOut">
              <a:rPr lang="en-GB" smtClean="0"/>
              <a:t>08/02/2021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0E2893-6DA6-43A1-AA23-4E1E97170F47}" type="slidenum">
              <a:rPr lang="en-GB" smtClean="0"/>
              <a:t>‹#›</a:t>
            </a:fld>
            <a:endParaRPr lang="en-GB"/>
          </a:p>
        </p:txBody>
      </p:sp>
    </p:spTree>
    <p:extLst>
      <p:ext uri="{BB962C8B-B14F-4D97-AF65-F5344CB8AC3E}">
        <p14:creationId xmlns:p14="http://schemas.microsoft.com/office/powerpoint/2010/main" val="2785299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505895-2DC3-42A2-B77C-3B1C9797AD68}" type="datetimeFigureOut">
              <a:rPr lang="en-GB" smtClean="0"/>
              <a:t>08/02/2021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0E2893-6DA6-43A1-AA23-4E1E97170F47}" type="slidenum">
              <a:rPr lang="en-GB" smtClean="0"/>
              <a:t>‹#›</a:t>
            </a:fld>
            <a:endParaRPr lang="en-GB"/>
          </a:p>
        </p:txBody>
      </p:sp>
    </p:spTree>
    <p:extLst>
      <p:ext uri="{BB962C8B-B14F-4D97-AF65-F5344CB8AC3E}">
        <p14:creationId xmlns:p14="http://schemas.microsoft.com/office/powerpoint/2010/main" val="3923371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05895-2DC3-42A2-B77C-3B1C9797AD68}" type="datetimeFigureOut">
              <a:rPr lang="en-GB" smtClean="0"/>
              <a:t>08/02/2021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0E2893-6DA6-43A1-AA23-4E1E97170F47}" type="slidenum">
              <a:rPr lang="en-GB" smtClean="0"/>
              <a:t>‹#›</a:t>
            </a:fld>
            <a:endParaRPr lang="en-GB"/>
          </a:p>
        </p:txBody>
      </p:sp>
    </p:spTree>
    <p:extLst>
      <p:ext uri="{BB962C8B-B14F-4D97-AF65-F5344CB8AC3E}">
        <p14:creationId xmlns:p14="http://schemas.microsoft.com/office/powerpoint/2010/main" val="395472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505895-2DC3-42A2-B77C-3B1C9797AD68}"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0E2893-6DA6-43A1-AA23-4E1E97170F47}" type="slidenum">
              <a:rPr lang="en-GB" smtClean="0"/>
              <a:t>‹#›</a:t>
            </a:fld>
            <a:endParaRPr lang="en-GB"/>
          </a:p>
        </p:txBody>
      </p:sp>
    </p:spTree>
    <p:extLst>
      <p:ext uri="{BB962C8B-B14F-4D97-AF65-F5344CB8AC3E}">
        <p14:creationId xmlns:p14="http://schemas.microsoft.com/office/powerpoint/2010/main" val="3260368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505895-2DC3-42A2-B77C-3B1C9797AD68}"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0E2893-6DA6-43A1-AA23-4E1E97170F47}" type="slidenum">
              <a:rPr lang="en-GB" smtClean="0"/>
              <a:t>‹#›</a:t>
            </a:fld>
            <a:endParaRPr lang="en-GB"/>
          </a:p>
        </p:txBody>
      </p:sp>
    </p:spTree>
    <p:extLst>
      <p:ext uri="{BB962C8B-B14F-4D97-AF65-F5344CB8AC3E}">
        <p14:creationId xmlns:p14="http://schemas.microsoft.com/office/powerpoint/2010/main" val="292149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05895-2DC3-42A2-B77C-3B1C9797AD68}"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E2893-6DA6-43A1-AA23-4E1E97170F47}" type="slidenum">
              <a:rPr lang="en-GB" smtClean="0"/>
              <a:t>‹#›</a:t>
            </a:fld>
            <a:endParaRPr lang="en-GB"/>
          </a:p>
        </p:txBody>
      </p:sp>
    </p:spTree>
    <p:extLst>
      <p:ext uri="{BB962C8B-B14F-4D97-AF65-F5344CB8AC3E}">
        <p14:creationId xmlns:p14="http://schemas.microsoft.com/office/powerpoint/2010/main" val="2453434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hyperlink" Target="https://forms.office.com/Pages/ResponsePage.aspx?id=eCY4lN73r0G0KV1rDWITzRhTQ2IZqpBOsW8cFVoooF9UNVlMS1dCVkdaM0k0WlhFTE9WVFBTWEg1Ti4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Tuesday 9</a:t>
            </a:r>
            <a:r>
              <a:rPr lang="en-GB" baseline="30000" dirty="0" smtClean="0"/>
              <a:t>th</a:t>
            </a:r>
            <a:r>
              <a:rPr lang="en-GB" dirty="0" smtClean="0"/>
              <a:t> February 2021</a:t>
            </a:r>
            <a:endParaRPr lang="en-GB" dirty="0"/>
          </a:p>
        </p:txBody>
      </p:sp>
      <p:sp>
        <p:nvSpPr>
          <p:cNvPr id="3" name="Subtitle 2"/>
          <p:cNvSpPr>
            <a:spLocks noGrp="1"/>
          </p:cNvSpPr>
          <p:nvPr>
            <p:ph type="subTitle" idx="1"/>
          </p:nvPr>
        </p:nvSpPr>
        <p:spPr/>
        <p:txBody>
          <a:bodyPr>
            <a:normAutofit/>
          </a:bodyPr>
          <a:lstStyle/>
          <a:p>
            <a:r>
              <a:rPr lang="en-GB" sz="5400" dirty="0" smtClean="0"/>
              <a:t>ENGLISH</a:t>
            </a:r>
            <a:br>
              <a:rPr lang="en-GB" sz="5400" dirty="0" smtClean="0"/>
            </a:br>
            <a:r>
              <a:rPr lang="en-GB" sz="5400" dirty="0" smtClean="0"/>
              <a:t>YEAR SIX</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613678138"/>
      </p:ext>
    </p:extLst>
  </p:cSld>
  <p:clrMapOvr>
    <a:masterClrMapping/>
  </p:clrMapOvr>
  <mc:AlternateContent xmlns:mc="http://schemas.openxmlformats.org/markup-compatibility/2006" xmlns:p14="http://schemas.microsoft.com/office/powerpoint/2010/main">
    <mc:Choice Requires="p14">
      <p:transition spd="slow" p14:dur="2000" advTm="2360"/>
    </mc:Choice>
    <mc:Fallback xmlns="">
      <p:transition spd="slow" advTm="23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Choose appropriate grammar and vocabulary to write a narrative</a:t>
            </a:r>
            <a:endParaRPr lang="en-GB" dirty="0"/>
          </a:p>
        </p:txBody>
      </p:sp>
      <p:sp>
        <p:nvSpPr>
          <p:cNvPr id="3" name="Content Placeholder 2"/>
          <p:cNvSpPr>
            <a:spLocks noGrp="1"/>
          </p:cNvSpPr>
          <p:nvPr>
            <p:ph idx="1"/>
          </p:nvPr>
        </p:nvSpPr>
        <p:spPr/>
        <p:txBody>
          <a:bodyPr/>
          <a:lstStyle/>
          <a:p>
            <a:r>
              <a:rPr lang="en-GB" dirty="0" smtClean="0"/>
              <a:t>Use figurative language (similes, metaphors and personification)</a:t>
            </a:r>
          </a:p>
          <a:p>
            <a:r>
              <a:rPr lang="en-GB" dirty="0" smtClean="0"/>
              <a:t>Use relative clauses</a:t>
            </a:r>
          </a:p>
          <a:p>
            <a:r>
              <a:rPr lang="en-GB" dirty="0" smtClean="0"/>
              <a:t>Use subordinate clauses</a:t>
            </a:r>
          </a:p>
          <a:p>
            <a:r>
              <a:rPr lang="en-GB" dirty="0" smtClean="0"/>
              <a:t>Use dialogue</a:t>
            </a:r>
          </a:p>
          <a:p>
            <a:r>
              <a:rPr lang="en-GB" dirty="0" smtClean="0"/>
              <a:t>Use semi colons to mark boundaries between two main clauses</a:t>
            </a:r>
          </a:p>
          <a:p>
            <a:r>
              <a:rPr lang="en-GB" dirty="0" smtClean="0"/>
              <a:t>Use emotive language</a:t>
            </a:r>
          </a:p>
          <a:p>
            <a:r>
              <a:rPr lang="en-GB" dirty="0" smtClean="0"/>
              <a:t>Expanded noun phrases</a:t>
            </a:r>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622188420"/>
      </p:ext>
    </p:extLst>
  </p:cSld>
  <p:clrMapOvr>
    <a:masterClrMapping/>
  </p:clrMapOvr>
  <mc:AlternateContent xmlns:mc="http://schemas.openxmlformats.org/markup-compatibility/2006" xmlns:p14="http://schemas.microsoft.com/office/powerpoint/2010/main">
    <mc:Choice Requires="p14">
      <p:transition spd="slow" p14:dur="2000" advTm="58078"/>
    </mc:Choice>
    <mc:Fallback xmlns="">
      <p:transition spd="slow" advTm="580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4"/>
          <a:stretch>
            <a:fillRect/>
          </a:stretch>
        </p:blipFill>
        <p:spPr>
          <a:xfrm>
            <a:off x="607422" y="1027906"/>
            <a:ext cx="5591391" cy="3199352"/>
          </a:xfrm>
          <a:prstGeom prst="rect">
            <a:avLst/>
          </a:prstGeom>
        </p:spPr>
      </p:pic>
      <p:pic>
        <p:nvPicPr>
          <p:cNvPr id="5" name="Picture 4"/>
          <p:cNvPicPr>
            <a:picLocks noChangeAspect="1"/>
          </p:cNvPicPr>
          <p:nvPr/>
        </p:nvPicPr>
        <p:blipFill rotWithShape="1">
          <a:blip r:embed="rId5"/>
          <a:srcRect b="7442"/>
          <a:stretch/>
        </p:blipFill>
        <p:spPr>
          <a:xfrm>
            <a:off x="7616952" y="0"/>
            <a:ext cx="3273361" cy="6732794"/>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013556159"/>
      </p:ext>
    </p:extLst>
  </p:cSld>
  <p:clrMapOvr>
    <a:masterClrMapping/>
  </p:clrMapOvr>
  <mc:AlternateContent xmlns:mc="http://schemas.openxmlformats.org/markup-compatibility/2006" xmlns:p14="http://schemas.microsoft.com/office/powerpoint/2010/main">
    <mc:Choice Requires="p14">
      <p:transition spd="slow" p14:dur="2000" advTm="110179"/>
    </mc:Choice>
    <mc:Fallback xmlns="">
      <p:transition spd="slow" advTm="1101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GB" dirty="0" smtClean="0"/>
              <a:t>Challenge 1 - use similes, relative clauses, adjectives for description and speech.</a:t>
            </a:r>
          </a:p>
          <a:p>
            <a:pPr marL="0" indent="0">
              <a:buNone/>
            </a:pPr>
            <a:r>
              <a:rPr lang="en-GB" dirty="0" smtClean="0"/>
              <a:t>Challenge 2 – Use similes, personification, relative clauses, expanded noun phrases, subordinate clauses, speech and emotive language.</a:t>
            </a:r>
          </a:p>
          <a:p>
            <a:pPr marL="0" indent="0">
              <a:buNone/>
            </a:pPr>
            <a:r>
              <a:rPr lang="en-GB" dirty="0" smtClean="0"/>
              <a:t>Challenge 3 – Use similes, personification, metaphors, relative clauses, expanded noun phrases including prepositional phrases, subordinate clauses, speech and emotive language</a:t>
            </a:r>
          </a:p>
          <a:p>
            <a:pPr marL="0" indent="0">
              <a:buNone/>
            </a:pPr>
            <a:endParaRPr lang="en-GB" dirty="0"/>
          </a:p>
          <a:p>
            <a:pPr marL="0" indent="0">
              <a:buNone/>
            </a:pPr>
            <a:r>
              <a:rPr lang="en-GB" dirty="0" smtClean="0"/>
              <a:t>                  Cheeky challenge – Use semi colon to mark boundaries between two main clauses.</a:t>
            </a:r>
          </a:p>
          <a:p>
            <a:pPr marL="0" indent="0">
              <a:buNone/>
            </a:pPr>
            <a:r>
              <a:rPr lang="en-GB" dirty="0" smtClean="0"/>
              <a:t>Remember, it isn’t all about quantity; your writing needs to be quality.</a:t>
            </a:r>
          </a:p>
        </p:txBody>
      </p:sp>
      <p:sp>
        <p:nvSpPr>
          <p:cNvPr id="6" name="Title 5"/>
          <p:cNvSpPr>
            <a:spLocks noGrp="1"/>
          </p:cNvSpPr>
          <p:nvPr>
            <p:ph type="title"/>
          </p:nvPr>
        </p:nvSpPr>
        <p:spPr/>
        <p:txBody>
          <a:bodyPr/>
          <a:lstStyle/>
          <a:p>
            <a:endParaRPr lang="en-GB"/>
          </a:p>
        </p:txBody>
      </p:sp>
      <p:sp>
        <p:nvSpPr>
          <p:cNvPr id="2" name="5-Point Star 1"/>
          <p:cNvSpPr/>
          <p:nvPr/>
        </p:nvSpPr>
        <p:spPr>
          <a:xfrm rot="1824923">
            <a:off x="1737360" y="4535424"/>
            <a:ext cx="594360" cy="585216"/>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73060251"/>
      </p:ext>
    </p:extLst>
  </p:cSld>
  <p:clrMapOvr>
    <a:masterClrMapping/>
  </p:clrMapOvr>
  <mc:AlternateContent xmlns:mc="http://schemas.openxmlformats.org/markup-compatibility/2006" xmlns:p14="http://schemas.microsoft.com/office/powerpoint/2010/main">
    <mc:Choice Requires="p14">
      <p:transition spd="slow" p14:dur="2000" advTm="77405"/>
    </mc:Choice>
    <mc:Fallback xmlns="">
      <p:transition spd="slow" advTm="774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5488"/>
            <a:ext cx="10515600" cy="5701475"/>
          </a:xfrm>
        </p:spPr>
        <p:txBody>
          <a:bodyPr>
            <a:normAutofit fontScale="77500" lnSpcReduction="20000"/>
          </a:bodyPr>
          <a:lstStyle/>
          <a:p>
            <a:pPr marL="0" indent="0">
              <a:buNone/>
            </a:pPr>
            <a:r>
              <a:rPr lang="en-GB" dirty="0" smtClean="0"/>
              <a:t>Louisa, </a:t>
            </a:r>
            <a:r>
              <a:rPr lang="en-GB" u="sng" dirty="0" smtClean="0"/>
              <a:t>aching and tired</a:t>
            </a:r>
            <a:r>
              <a:rPr lang="en-GB" dirty="0" smtClean="0"/>
              <a:t>, sat down on the side of the room and began to think she had made the wrong decision to leave the workhouse</a:t>
            </a:r>
            <a:r>
              <a:rPr lang="en-GB" u="sng" dirty="0" smtClean="0"/>
              <a:t>;</a:t>
            </a:r>
            <a:r>
              <a:rPr lang="en-GB" dirty="0" smtClean="0"/>
              <a:t> at least she knew where she was.  </a:t>
            </a:r>
            <a:r>
              <a:rPr lang="en-GB" u="sng" dirty="0" smtClean="0"/>
              <a:t>With her head in her hands</a:t>
            </a:r>
            <a:r>
              <a:rPr lang="en-GB" dirty="0" smtClean="0"/>
              <a:t>, </a:t>
            </a:r>
            <a:r>
              <a:rPr lang="en-GB" u="sng" dirty="0" smtClean="0"/>
              <a:t>large, bulbous tears began to fall freely from her eyes.</a:t>
            </a:r>
          </a:p>
          <a:p>
            <a:pPr marL="0" indent="0">
              <a:buNone/>
            </a:pPr>
            <a:r>
              <a:rPr lang="en-GB" dirty="0" smtClean="0"/>
              <a:t>“Alright? How you doing?” came a voice nearby.  Louisa looked up and saw a </a:t>
            </a:r>
            <a:r>
              <a:rPr lang="en-GB" u="sng" dirty="0" smtClean="0"/>
              <a:t>thin, scrawny boy staring down at her </a:t>
            </a:r>
            <a:r>
              <a:rPr lang="en-GB" dirty="0" smtClean="0"/>
              <a:t>with eyes as </a:t>
            </a:r>
            <a:r>
              <a:rPr lang="en-GB" u="sng" dirty="0" smtClean="0"/>
              <a:t>dark as the night.  </a:t>
            </a:r>
            <a:r>
              <a:rPr lang="en-GB" dirty="0" smtClean="0"/>
              <a:t>She gulped and blinked. “I’m </a:t>
            </a:r>
            <a:r>
              <a:rPr lang="en-GB" smtClean="0"/>
              <a:t>called Sly,” </a:t>
            </a:r>
            <a:r>
              <a:rPr lang="en-GB" dirty="0" smtClean="0"/>
              <a:t>the boy smiled.  He may have been a slight thing but he had a cheeky twinkle in his eye that made Louisa warm to him.  “Hello,” she stuttered, “Are we near Birmingham do you know?”</a:t>
            </a:r>
          </a:p>
          <a:p>
            <a:pPr marL="0" indent="0">
              <a:buNone/>
            </a:pPr>
            <a:r>
              <a:rPr lang="en-GB" dirty="0" smtClean="0"/>
              <a:t>“Bout half a days walk.  Come with me.  I’m heading that way anyway.” Louisa stood up slowly and smoothed her scruffy petticoat down.  She took his hand and began walking; she didn’t really have any other choice if she wanted to get away.</a:t>
            </a:r>
          </a:p>
          <a:p>
            <a:pPr marL="0" indent="0">
              <a:buNone/>
            </a:pPr>
            <a:r>
              <a:rPr lang="en-GB" u="sng" dirty="0" smtClean="0"/>
              <a:t>Several hours and several stops later</a:t>
            </a:r>
            <a:r>
              <a:rPr lang="en-GB" dirty="0" smtClean="0"/>
              <a:t>, Sly pointed at a house nearby, “This is where I am staying.  You </a:t>
            </a:r>
            <a:r>
              <a:rPr lang="en-GB" dirty="0" err="1" smtClean="0"/>
              <a:t>wanna</a:t>
            </a:r>
            <a:r>
              <a:rPr lang="en-GB" dirty="0" smtClean="0"/>
              <a:t> come in? I am sure they’ll be room for you.” Louisa stayed as </a:t>
            </a:r>
            <a:r>
              <a:rPr lang="en-GB" u="sng" dirty="0" smtClean="0"/>
              <a:t>quiet as a mouse</a:t>
            </a:r>
            <a:r>
              <a:rPr lang="en-GB" dirty="0" smtClean="0"/>
              <a:t> but nodded</a:t>
            </a:r>
            <a:r>
              <a:rPr lang="en-GB" u="sng" dirty="0" smtClean="0"/>
              <a:t>;</a:t>
            </a:r>
            <a:r>
              <a:rPr lang="en-GB" dirty="0" smtClean="0"/>
              <a:t> she needed somewhere to stay.</a:t>
            </a:r>
          </a:p>
          <a:p>
            <a:pPr marL="0" indent="0">
              <a:buNone/>
            </a:pPr>
            <a:r>
              <a:rPr lang="en-GB" dirty="0" smtClean="0"/>
              <a:t>“And who is this?” roared an angry voice.</a:t>
            </a:r>
          </a:p>
          <a:p>
            <a:pPr marL="0" indent="0">
              <a:buNone/>
            </a:pPr>
            <a:r>
              <a:rPr lang="en-GB" dirty="0" smtClean="0"/>
              <a:t>“Err, Miss Larkin, this is Louisa.  She’s fallen on tough times.  She could stay here right?” Sly asked with a sparkle in his cheeky eyes.</a:t>
            </a:r>
          </a:p>
          <a:p>
            <a:pPr marL="0" indent="0">
              <a:buNone/>
            </a:pPr>
            <a:r>
              <a:rPr lang="en-GB" dirty="0" smtClean="0"/>
              <a:t>“Oh you get my every time with that look.  Course she can.  Hey kid? You got any money?” Miss Larkin asked.  Louisa didn’t respond. She was shocked at the woman that stood before her.  </a:t>
            </a:r>
            <a:r>
              <a:rPr lang="en-GB" u="sng" dirty="0" smtClean="0"/>
              <a:t>She was a tower; s</a:t>
            </a:r>
            <a:r>
              <a:rPr lang="en-GB" dirty="0" smtClean="0"/>
              <a:t>he must have been at least seven feet tall.</a:t>
            </a:r>
            <a:endParaRPr lang="en-GB" u="sng"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713027706"/>
      </p:ext>
    </p:extLst>
  </p:cSld>
  <p:clrMapOvr>
    <a:masterClrMapping/>
  </p:clrMapOvr>
  <mc:AlternateContent xmlns:mc="http://schemas.openxmlformats.org/markup-compatibility/2006" xmlns:p14="http://schemas.microsoft.com/office/powerpoint/2010/main">
    <mc:Choice Requires="p14">
      <p:transition spd="slow" p14:dur="2000" advTm="186571"/>
    </mc:Choice>
    <mc:Fallback xmlns="">
      <p:transition spd="slow" advTm="1865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Remote learning tracking</a:t>
            </a:r>
            <a:endParaRPr lang="en-GB" dirty="0"/>
          </a:p>
        </p:txBody>
      </p:sp>
      <p:sp>
        <p:nvSpPr>
          <p:cNvPr id="3" name="Content Placeholder 2"/>
          <p:cNvSpPr>
            <a:spLocks noGrp="1"/>
          </p:cNvSpPr>
          <p:nvPr>
            <p:ph idx="1"/>
          </p:nvPr>
        </p:nvSpPr>
        <p:spPr/>
        <p:txBody>
          <a:bodyPr/>
          <a:lstStyle/>
          <a:p>
            <a:pPr marL="0" indent="0">
              <a:buNone/>
            </a:pPr>
            <a:r>
              <a:rPr lang="en-GB" dirty="0" smtClean="0"/>
              <a:t>Please click on the link below to let us know you have completed this lesson.</a:t>
            </a:r>
            <a:endParaRPr lang="en-GB" dirty="0"/>
          </a:p>
        </p:txBody>
      </p:sp>
      <p:sp>
        <p:nvSpPr>
          <p:cNvPr id="4" name="Rectangle 3"/>
          <p:cNvSpPr/>
          <p:nvPr/>
        </p:nvSpPr>
        <p:spPr>
          <a:xfrm>
            <a:off x="838200" y="4032504"/>
            <a:ext cx="8872728" cy="646331"/>
          </a:xfrm>
          <a:prstGeom prst="rect">
            <a:avLst/>
          </a:prstGeom>
        </p:spPr>
        <p:txBody>
          <a:bodyPr wrap="square">
            <a:spAutoFit/>
          </a:bodyPr>
          <a:lstStyle/>
          <a:p>
            <a:pPr fontAlgn="base"/>
            <a:r>
              <a:rPr lang="en-GB" smtClean="0">
                <a:latin typeface="Calibri" panose="020F0502020204030204" pitchFamily="34" charset="0"/>
                <a:hlinkClick r:id="rId2"/>
              </a:rPr>
              <a:t>https://forms.office.com/Pages/ResponsePage.aspx?id=eCY4lN73r0G0KV1rDWITzRhTQ2IZqpBOsW8cFVoooF9UNVlMS1dCVkdaM0k0WlhFTE9WVFBTWEg1Ti4u</a:t>
            </a:r>
            <a:endParaRPr lang="en-GB" dirty="0">
              <a:latin typeface="Calibri" panose="020F0502020204030204" pitchFamily="34" charset="0"/>
            </a:endParaRPr>
          </a:p>
        </p:txBody>
      </p:sp>
    </p:spTree>
    <p:extLst>
      <p:ext uri="{BB962C8B-B14F-4D97-AF65-F5344CB8AC3E}">
        <p14:creationId xmlns:p14="http://schemas.microsoft.com/office/powerpoint/2010/main" val="1869247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07044A1C68BD4C94A30BCF35C50B21" ma:contentTypeVersion="6" ma:contentTypeDescription="Create a new document." ma:contentTypeScope="" ma:versionID="1b176be6737bea82aa036f5de0ec208a">
  <xsd:schema xmlns:xsd="http://www.w3.org/2001/XMLSchema" xmlns:xs="http://www.w3.org/2001/XMLSchema" xmlns:p="http://schemas.microsoft.com/office/2006/metadata/properties" xmlns:ns2="b56fac23-60d4-4943-8ef5-74c6083a7b6c" targetNamespace="http://schemas.microsoft.com/office/2006/metadata/properties" ma:root="true" ma:fieldsID="a849d26107bce6f199e44061d0f19b66" ns2:_="">
    <xsd:import namespace="b56fac23-60d4-4943-8ef5-74c6083a7b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6fac23-60d4-4943-8ef5-74c6083a7b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012B48-F35D-4FE9-B47F-21A25E947004}"/>
</file>

<file path=customXml/itemProps2.xml><?xml version="1.0" encoding="utf-8"?>
<ds:datastoreItem xmlns:ds="http://schemas.openxmlformats.org/officeDocument/2006/customXml" ds:itemID="{C1D5BCD2-4E3B-47A9-89C4-BAE28F134DCC}"/>
</file>

<file path=customXml/itemProps3.xml><?xml version="1.0" encoding="utf-8"?>
<ds:datastoreItem xmlns:ds="http://schemas.openxmlformats.org/officeDocument/2006/customXml" ds:itemID="{DC2C130A-ACF1-4CDB-A9B6-9657D9328722}"/>
</file>

<file path=docProps/app.xml><?xml version="1.0" encoding="utf-8"?>
<Properties xmlns="http://schemas.openxmlformats.org/officeDocument/2006/extended-properties" xmlns:vt="http://schemas.openxmlformats.org/officeDocument/2006/docPropsVTypes">
  <TotalTime>265</TotalTime>
  <Words>514</Words>
  <Application>Microsoft Office PowerPoint</Application>
  <PresentationFormat>Widescreen</PresentationFormat>
  <Paragraphs>26</Paragraphs>
  <Slides>6</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Tuesday 9th February 2021</vt:lpstr>
      <vt:lpstr>L.O. Choose appropriate grammar and vocabulary to write a narrative</vt:lpstr>
      <vt:lpstr>PowerPoint Presentation</vt:lpstr>
      <vt:lpstr>PowerPoint Presentation</vt:lpstr>
      <vt:lpstr>PowerPoint Presentation</vt:lpstr>
      <vt:lpstr>Remote learning tracking</vt:lpstr>
    </vt:vector>
  </TitlesOfParts>
  <Company>ALT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9th February 2021</dc:title>
  <dc:creator>Laurie Lott</dc:creator>
  <cp:lastModifiedBy>Paula Candish</cp:lastModifiedBy>
  <cp:revision>9</cp:revision>
  <dcterms:created xsi:type="dcterms:W3CDTF">2021-02-06T10:40:50Z</dcterms:created>
  <dcterms:modified xsi:type="dcterms:W3CDTF">2021-02-08T07:31:09Z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0x010100E607044A1C68BD4C94A30BCF35C50B21</vt:lpwstr>
  </property>
</Properties>
</file>