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7" r:id="rId6"/>
    <p:sldId id="260" r:id="rId7"/>
    <p:sldId id="268" r:id="rId8"/>
    <p:sldId id="275" r:id="rId9"/>
    <p:sldId id="273" r:id="rId10"/>
    <p:sldId id="276" r:id="rId11"/>
    <p:sldId id="27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7" d="100"/>
          <a:sy n="87" d="100"/>
        </p:scale>
        <p:origin x="437"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AEBD502-2395-4D1F-ABA2-2700F83DBAC5}"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66AD6C-D603-45FE-9C99-450560AB0F75}" type="slidenum">
              <a:rPr lang="en-GB" smtClean="0"/>
              <a:t>‹#›</a:t>
            </a:fld>
            <a:endParaRPr lang="en-GB"/>
          </a:p>
        </p:txBody>
      </p:sp>
    </p:spTree>
    <p:extLst>
      <p:ext uri="{BB962C8B-B14F-4D97-AF65-F5344CB8AC3E}">
        <p14:creationId xmlns:p14="http://schemas.microsoft.com/office/powerpoint/2010/main" val="422604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EBD502-2395-4D1F-ABA2-2700F83DBAC5}"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66AD6C-D603-45FE-9C99-450560AB0F75}" type="slidenum">
              <a:rPr lang="en-GB" smtClean="0"/>
              <a:t>‹#›</a:t>
            </a:fld>
            <a:endParaRPr lang="en-GB"/>
          </a:p>
        </p:txBody>
      </p:sp>
    </p:spTree>
    <p:extLst>
      <p:ext uri="{BB962C8B-B14F-4D97-AF65-F5344CB8AC3E}">
        <p14:creationId xmlns:p14="http://schemas.microsoft.com/office/powerpoint/2010/main" val="184923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EBD502-2395-4D1F-ABA2-2700F83DBAC5}"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66AD6C-D603-45FE-9C99-450560AB0F75}" type="slidenum">
              <a:rPr lang="en-GB" smtClean="0"/>
              <a:t>‹#›</a:t>
            </a:fld>
            <a:endParaRPr lang="en-GB"/>
          </a:p>
        </p:txBody>
      </p:sp>
    </p:spTree>
    <p:extLst>
      <p:ext uri="{BB962C8B-B14F-4D97-AF65-F5344CB8AC3E}">
        <p14:creationId xmlns:p14="http://schemas.microsoft.com/office/powerpoint/2010/main" val="118651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EBD502-2395-4D1F-ABA2-2700F83DBAC5}"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66AD6C-D603-45FE-9C99-450560AB0F75}" type="slidenum">
              <a:rPr lang="en-GB" smtClean="0"/>
              <a:t>‹#›</a:t>
            </a:fld>
            <a:endParaRPr lang="en-GB"/>
          </a:p>
        </p:txBody>
      </p:sp>
    </p:spTree>
    <p:extLst>
      <p:ext uri="{BB962C8B-B14F-4D97-AF65-F5344CB8AC3E}">
        <p14:creationId xmlns:p14="http://schemas.microsoft.com/office/powerpoint/2010/main" val="2312810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EBD502-2395-4D1F-ABA2-2700F83DBAC5}"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66AD6C-D603-45FE-9C99-450560AB0F75}" type="slidenum">
              <a:rPr lang="en-GB" smtClean="0"/>
              <a:t>‹#›</a:t>
            </a:fld>
            <a:endParaRPr lang="en-GB"/>
          </a:p>
        </p:txBody>
      </p:sp>
    </p:spTree>
    <p:extLst>
      <p:ext uri="{BB962C8B-B14F-4D97-AF65-F5344CB8AC3E}">
        <p14:creationId xmlns:p14="http://schemas.microsoft.com/office/powerpoint/2010/main" val="1453813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AEBD502-2395-4D1F-ABA2-2700F83DBAC5}" type="datetimeFigureOut">
              <a:rPr lang="en-GB" smtClean="0"/>
              <a:t>02/03/2021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66AD6C-D603-45FE-9C99-450560AB0F75}" type="slidenum">
              <a:rPr lang="en-GB" smtClean="0"/>
              <a:t>‹#›</a:t>
            </a:fld>
            <a:endParaRPr lang="en-GB"/>
          </a:p>
        </p:txBody>
      </p:sp>
    </p:spTree>
    <p:extLst>
      <p:ext uri="{BB962C8B-B14F-4D97-AF65-F5344CB8AC3E}">
        <p14:creationId xmlns:p14="http://schemas.microsoft.com/office/powerpoint/2010/main" val="136410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AEBD502-2395-4D1F-ABA2-2700F83DBAC5}" type="datetimeFigureOut">
              <a:rPr lang="en-GB" smtClean="0"/>
              <a:t>02/03/2021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D66AD6C-D603-45FE-9C99-450560AB0F75}" type="slidenum">
              <a:rPr lang="en-GB" smtClean="0"/>
              <a:t>‹#›</a:t>
            </a:fld>
            <a:endParaRPr lang="en-GB"/>
          </a:p>
        </p:txBody>
      </p:sp>
    </p:spTree>
    <p:extLst>
      <p:ext uri="{BB962C8B-B14F-4D97-AF65-F5344CB8AC3E}">
        <p14:creationId xmlns:p14="http://schemas.microsoft.com/office/powerpoint/2010/main" val="136032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AEBD502-2395-4D1F-ABA2-2700F83DBAC5}" type="datetimeFigureOut">
              <a:rPr lang="en-GB" smtClean="0"/>
              <a:t>02/03/2021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D66AD6C-D603-45FE-9C99-450560AB0F75}" type="slidenum">
              <a:rPr lang="en-GB" smtClean="0"/>
              <a:t>‹#›</a:t>
            </a:fld>
            <a:endParaRPr lang="en-GB"/>
          </a:p>
        </p:txBody>
      </p:sp>
    </p:spTree>
    <p:extLst>
      <p:ext uri="{BB962C8B-B14F-4D97-AF65-F5344CB8AC3E}">
        <p14:creationId xmlns:p14="http://schemas.microsoft.com/office/powerpoint/2010/main" val="122083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EBD502-2395-4D1F-ABA2-2700F83DBAC5}" type="datetimeFigureOut">
              <a:rPr lang="en-GB" smtClean="0"/>
              <a:t>02/03/2021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D66AD6C-D603-45FE-9C99-450560AB0F75}" type="slidenum">
              <a:rPr lang="en-GB" smtClean="0"/>
              <a:t>‹#›</a:t>
            </a:fld>
            <a:endParaRPr lang="en-GB"/>
          </a:p>
        </p:txBody>
      </p:sp>
    </p:spTree>
    <p:extLst>
      <p:ext uri="{BB962C8B-B14F-4D97-AF65-F5344CB8AC3E}">
        <p14:creationId xmlns:p14="http://schemas.microsoft.com/office/powerpoint/2010/main" val="3963268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EBD502-2395-4D1F-ABA2-2700F83DBAC5}" type="datetimeFigureOut">
              <a:rPr lang="en-GB" smtClean="0"/>
              <a:t>02/03/2021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66AD6C-D603-45FE-9C99-450560AB0F75}" type="slidenum">
              <a:rPr lang="en-GB" smtClean="0"/>
              <a:t>‹#›</a:t>
            </a:fld>
            <a:endParaRPr lang="en-GB"/>
          </a:p>
        </p:txBody>
      </p:sp>
    </p:spTree>
    <p:extLst>
      <p:ext uri="{BB962C8B-B14F-4D97-AF65-F5344CB8AC3E}">
        <p14:creationId xmlns:p14="http://schemas.microsoft.com/office/powerpoint/2010/main" val="651038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EBD502-2395-4D1F-ABA2-2700F83DBAC5}" type="datetimeFigureOut">
              <a:rPr lang="en-GB" smtClean="0"/>
              <a:t>02/03/2021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66AD6C-D603-45FE-9C99-450560AB0F75}" type="slidenum">
              <a:rPr lang="en-GB" smtClean="0"/>
              <a:t>‹#›</a:t>
            </a:fld>
            <a:endParaRPr lang="en-GB"/>
          </a:p>
        </p:txBody>
      </p:sp>
    </p:spTree>
    <p:extLst>
      <p:ext uri="{BB962C8B-B14F-4D97-AF65-F5344CB8AC3E}">
        <p14:creationId xmlns:p14="http://schemas.microsoft.com/office/powerpoint/2010/main" val="2519464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BD502-2395-4D1F-ABA2-2700F83DBAC5}" type="datetimeFigureOut">
              <a:rPr lang="en-GB" smtClean="0"/>
              <a:t>02/03/2021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6AD6C-D603-45FE-9C99-450560AB0F75}" type="slidenum">
              <a:rPr lang="en-GB" smtClean="0"/>
              <a:t>‹#›</a:t>
            </a:fld>
            <a:endParaRPr lang="en-GB"/>
          </a:p>
        </p:txBody>
      </p:sp>
    </p:spTree>
    <p:extLst>
      <p:ext uri="{BB962C8B-B14F-4D97-AF65-F5344CB8AC3E}">
        <p14:creationId xmlns:p14="http://schemas.microsoft.com/office/powerpoint/2010/main" val="2661911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hyperlink" Target="https://www.barnardos.org.uk/fundraising-education"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forms.office.com/Pages/ResponsePage.aspx?id=eCY4lN73r0G0KV1rDWITzRhTQ2IZqpBOsW8cFVoooF9UNVlMS1dCVkdaM0k0WlhFTE9WVFBTWEg1Ti4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hyperlink" Target="https://www.bbc.co.uk/teach/class-clips-video/true-stories-thomas-barnardo/zky7pg8"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bbc.co.uk/teach/class-clips-video/true-stories-thomas-barnardo/zky7pg8" TargetMode="External"/><Relationship Id="rId5" Type="http://schemas.openxmlformats.org/officeDocument/2006/relationships/hyperlink" Target="https://www.barnardos.org.uk/who-we-are/our-history" TargetMode="External"/><Relationship Id="rId4" Type="http://schemas.openxmlformats.org/officeDocument/2006/relationships/hyperlink" Target="https://kidskonnect.com/people/dr-barnardo/" TargetMode="Externa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Year 6 History</a:t>
            </a:r>
            <a:endParaRPr lang="en-GB" dirty="0"/>
          </a:p>
        </p:txBody>
      </p:sp>
      <p:sp>
        <p:nvSpPr>
          <p:cNvPr id="3" name="Subtitle 2"/>
          <p:cNvSpPr>
            <a:spLocks noGrp="1"/>
          </p:cNvSpPr>
          <p:nvPr>
            <p:ph type="subTitle" idx="1"/>
          </p:nvPr>
        </p:nvSpPr>
        <p:spPr/>
        <p:txBody>
          <a:bodyPr/>
          <a:lstStyle/>
          <a:p>
            <a:r>
              <a:rPr lang="en-GB" smtClean="0"/>
              <a:t>Wednesday 3</a:t>
            </a:r>
            <a:r>
              <a:rPr lang="en-GB" baseline="30000" smtClean="0"/>
              <a:t>rd</a:t>
            </a:r>
            <a:r>
              <a:rPr lang="en-GB" smtClean="0"/>
              <a:t> March </a:t>
            </a:r>
            <a:r>
              <a:rPr lang="en-GB" dirty="0" smtClean="0"/>
              <a:t>2021</a:t>
            </a:r>
            <a:endParaRPr lang="en-GB" dirty="0"/>
          </a:p>
        </p:txBody>
      </p:sp>
    </p:spTree>
    <p:extLst>
      <p:ext uri="{BB962C8B-B14F-4D97-AF65-F5344CB8AC3E}">
        <p14:creationId xmlns:p14="http://schemas.microsoft.com/office/powerpoint/2010/main" val="2517910847"/>
      </p:ext>
    </p:extLst>
  </p:cSld>
  <p:clrMapOvr>
    <a:masterClrMapping/>
  </p:clrMapOvr>
  <mc:AlternateContent xmlns:mc="http://schemas.openxmlformats.org/markup-compatibility/2006" xmlns:p14="http://schemas.microsoft.com/office/powerpoint/2010/main">
    <mc:Choice Requires="p14">
      <p:transition spd="slow" p14:dur="2000" advTm="2070"/>
    </mc:Choice>
    <mc:Fallback xmlns="">
      <p:transition spd="slow" advTm="207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Barnados</a:t>
            </a:r>
            <a:r>
              <a:rPr lang="en-GB" dirty="0" smtClean="0"/>
              <a:t> fundraising event</a:t>
            </a:r>
            <a:endParaRPr lang="en-GB" dirty="0"/>
          </a:p>
        </p:txBody>
      </p:sp>
      <p:sp>
        <p:nvSpPr>
          <p:cNvPr id="3" name="Content Placeholder 2"/>
          <p:cNvSpPr>
            <a:spLocks noGrp="1"/>
          </p:cNvSpPr>
          <p:nvPr>
            <p:ph idx="1"/>
          </p:nvPr>
        </p:nvSpPr>
        <p:spPr/>
        <p:txBody>
          <a:bodyPr/>
          <a:lstStyle/>
          <a:p>
            <a:r>
              <a:rPr lang="en-GB" dirty="0" smtClean="0"/>
              <a:t>When we are all back in school, we thought you might like to organise a fundraising event to support </a:t>
            </a:r>
            <a:r>
              <a:rPr lang="en-GB" dirty="0" err="1" smtClean="0"/>
              <a:t>Barnado’s</a:t>
            </a:r>
            <a:r>
              <a:rPr lang="en-GB" dirty="0" smtClean="0"/>
              <a:t>. Have a look at their website and think of some ideas.</a:t>
            </a:r>
          </a:p>
          <a:p>
            <a:r>
              <a:rPr lang="en-GB" u="sng" dirty="0">
                <a:hlinkClick r:id="rId4"/>
              </a:rPr>
              <a:t>https://www.barnardos.org.uk/fundraising-education</a:t>
            </a:r>
            <a:endParaRPr lang="en-GB" dirty="0"/>
          </a:p>
          <a:p>
            <a:endParaRPr lang="en-GB" dirty="0" smtClean="0"/>
          </a:p>
          <a:p>
            <a:endParaRPr lang="en-GB" dirty="0"/>
          </a:p>
        </p:txBody>
      </p:sp>
      <p:pic>
        <p:nvPicPr>
          <p:cNvPr id="4" name="Picture 3"/>
          <p:cNvPicPr>
            <a:picLocks noChangeAspect="1"/>
          </p:cNvPicPr>
          <p:nvPr/>
        </p:nvPicPr>
        <p:blipFill>
          <a:blip r:embed="rId5"/>
          <a:stretch>
            <a:fillRect/>
          </a:stretch>
        </p:blipFill>
        <p:spPr>
          <a:xfrm>
            <a:off x="4479733" y="4211516"/>
            <a:ext cx="2820814" cy="170424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02668272"/>
      </p:ext>
    </p:extLst>
  </p:cSld>
  <p:clrMapOvr>
    <a:masterClrMapping/>
  </p:clrMapOvr>
  <mc:AlternateContent xmlns:mc="http://schemas.openxmlformats.org/markup-compatibility/2006" xmlns:p14="http://schemas.microsoft.com/office/powerpoint/2010/main">
    <mc:Choice Requires="p14">
      <p:transition spd="slow" p14:dur="2000" advTm="35534"/>
    </mc:Choice>
    <mc:Fallback xmlns="">
      <p:transition spd="slow" advTm="3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Remote learning tracking</a:t>
            </a:r>
            <a:endParaRPr lang="en-GB" dirty="0"/>
          </a:p>
        </p:txBody>
      </p:sp>
      <p:sp>
        <p:nvSpPr>
          <p:cNvPr id="3" name="Content Placeholder 2"/>
          <p:cNvSpPr>
            <a:spLocks noGrp="1"/>
          </p:cNvSpPr>
          <p:nvPr>
            <p:ph idx="1"/>
          </p:nvPr>
        </p:nvSpPr>
        <p:spPr/>
        <p:txBody>
          <a:bodyPr/>
          <a:lstStyle/>
          <a:p>
            <a:pPr marL="0" indent="0">
              <a:buNone/>
            </a:pPr>
            <a:r>
              <a:rPr lang="en-GB" dirty="0" smtClean="0"/>
              <a:t>Please follow the link below so that we can track who is accessing online PowerPoint learning.</a:t>
            </a:r>
          </a:p>
          <a:p>
            <a:pPr marL="0" indent="0">
              <a:buNone/>
            </a:pPr>
            <a:r>
              <a:rPr lang="en-GB" dirty="0">
                <a:hlinkClick r:id="rId2"/>
              </a:rPr>
              <a:t>https://</a:t>
            </a:r>
            <a:r>
              <a:rPr lang="en-GB" dirty="0" smtClean="0">
                <a:hlinkClick r:id="rId2"/>
              </a:rPr>
              <a:t>forms.office.com/Pages/ResponsePage.aspx?id=eCY4lN73r0G0KV1rDWITzRhTQ2IZqpBOsW8cFVoooF9UNVlMS1dCVkdaM0k0WlhFTE9WVFBTWEg1Ti4u</a:t>
            </a:r>
            <a:endParaRPr lang="en-GB" dirty="0" smtClean="0"/>
          </a:p>
          <a:p>
            <a:pPr marL="0" indent="0">
              <a:buNone/>
            </a:pPr>
            <a:endParaRPr lang="en-GB" dirty="0"/>
          </a:p>
        </p:txBody>
      </p:sp>
    </p:spTree>
    <p:extLst>
      <p:ext uri="{BB962C8B-B14F-4D97-AF65-F5344CB8AC3E}">
        <p14:creationId xmlns:p14="http://schemas.microsoft.com/office/powerpoint/2010/main" val="1496028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174" y="3027892"/>
            <a:ext cx="10515600" cy="1325563"/>
          </a:xfrm>
        </p:spPr>
        <p:txBody>
          <a:bodyPr>
            <a:normAutofit/>
          </a:bodyPr>
          <a:lstStyle/>
          <a:p>
            <a:r>
              <a:rPr lang="en-GB" dirty="0" smtClean="0"/>
              <a:t/>
            </a:r>
            <a:br>
              <a:rPr lang="en-GB" dirty="0" smtClean="0"/>
            </a:br>
            <a:endParaRPr lang="en-GB" dirty="0"/>
          </a:p>
        </p:txBody>
      </p:sp>
      <p:sp>
        <p:nvSpPr>
          <p:cNvPr id="5" name="TextBox 4"/>
          <p:cNvSpPr txBox="1"/>
          <p:nvPr/>
        </p:nvSpPr>
        <p:spPr>
          <a:xfrm>
            <a:off x="509954" y="483577"/>
            <a:ext cx="10876084" cy="3539430"/>
          </a:xfrm>
          <a:prstGeom prst="rect">
            <a:avLst/>
          </a:prstGeom>
          <a:noFill/>
        </p:spPr>
        <p:txBody>
          <a:bodyPr wrap="square" rtlCol="0">
            <a:spAutoFit/>
          </a:bodyPr>
          <a:lstStyle/>
          <a:p>
            <a:r>
              <a:rPr lang="en-GB" sz="3200" dirty="0" smtClean="0"/>
              <a:t>L.O: Understand the importance of key figures during the Victorian Period.</a:t>
            </a:r>
          </a:p>
          <a:p>
            <a:endParaRPr lang="en-GB" sz="3200" dirty="0" smtClean="0"/>
          </a:p>
          <a:p>
            <a:r>
              <a:rPr lang="en-GB" sz="3200" dirty="0" smtClean="0"/>
              <a:t>S.C: Recognise the key figures, their roles and responsibilities and impact.</a:t>
            </a:r>
          </a:p>
          <a:p>
            <a:r>
              <a:rPr lang="en-GB" sz="3200" dirty="0" smtClean="0"/>
              <a:t>Recognise their influence on people’s lives especially lives of children.</a:t>
            </a:r>
            <a:endParaRPr lang="en-GB"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60846177"/>
      </p:ext>
    </p:extLst>
  </p:cSld>
  <p:clrMapOvr>
    <a:masterClrMapping/>
  </p:clrMapOvr>
  <mc:AlternateContent xmlns:mc="http://schemas.openxmlformats.org/markup-compatibility/2006" xmlns:p14="http://schemas.microsoft.com/office/powerpoint/2010/main">
    <mc:Choice Requires="p14">
      <p:transition spd="slow" p14:dur="2000" advTm="23565"/>
    </mc:Choice>
    <mc:Fallback xmlns="">
      <p:transition spd="slow" advTm="2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Recap </a:t>
            </a:r>
            <a:endParaRPr lang="en-GB" dirty="0"/>
          </a:p>
        </p:txBody>
      </p:sp>
      <p:sp>
        <p:nvSpPr>
          <p:cNvPr id="3" name="Content Placeholder 2"/>
          <p:cNvSpPr>
            <a:spLocks noGrp="1"/>
          </p:cNvSpPr>
          <p:nvPr>
            <p:ph idx="1"/>
          </p:nvPr>
        </p:nvSpPr>
        <p:spPr>
          <a:xfrm>
            <a:off x="408829" y="1420109"/>
            <a:ext cx="10515600" cy="4351338"/>
          </a:xfrm>
        </p:spPr>
        <p:txBody>
          <a:bodyPr>
            <a:normAutofit/>
          </a:bodyPr>
          <a:lstStyle/>
          <a:p>
            <a:r>
              <a:rPr lang="en-GB" dirty="0" smtClean="0"/>
              <a:t>Last week we learnt about schooling during the Victorian era. We found out about who had access to schooling during the early part of the Victorian period. Can you remember which children this was?</a:t>
            </a:r>
          </a:p>
          <a:p>
            <a:r>
              <a:rPr lang="en-GB" dirty="0" smtClean="0"/>
              <a:t>By the middle of the Victorian era, Ragged schools (1944) were set up so that working children could access education as well as earn money to support their families.</a:t>
            </a:r>
          </a:p>
          <a:p>
            <a:r>
              <a:rPr lang="en-GB" dirty="0" smtClean="0"/>
              <a:t>The end of the Victorian Era, all children were able to attend school changing the lives of children forever.</a:t>
            </a:r>
          </a:p>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31488815"/>
      </p:ext>
    </p:extLst>
  </p:cSld>
  <p:clrMapOvr>
    <a:masterClrMapping/>
  </p:clrMapOvr>
  <mc:AlternateContent xmlns:mc="http://schemas.openxmlformats.org/markup-compatibility/2006" xmlns:p14="http://schemas.microsoft.com/office/powerpoint/2010/main">
    <mc:Choice Requires="p14">
      <p:transition spd="slow" p14:dur="2000" advTm="45057"/>
    </mc:Choice>
    <mc:Fallback xmlns="">
      <p:transition spd="slow" advTm="45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562" y="285994"/>
            <a:ext cx="10515600" cy="1325563"/>
          </a:xfrm>
        </p:spPr>
        <p:txBody>
          <a:bodyPr/>
          <a:lstStyle/>
          <a:p>
            <a:r>
              <a:rPr lang="en-GB" dirty="0" smtClean="0"/>
              <a:t>Lord Shaftesbury</a:t>
            </a:r>
            <a:endParaRPr lang="en-GB" dirty="0"/>
          </a:p>
        </p:txBody>
      </p:sp>
      <p:sp>
        <p:nvSpPr>
          <p:cNvPr id="3" name="Content Placeholder 2"/>
          <p:cNvSpPr>
            <a:spLocks noGrp="1"/>
          </p:cNvSpPr>
          <p:nvPr>
            <p:ph idx="1"/>
          </p:nvPr>
        </p:nvSpPr>
        <p:spPr>
          <a:xfrm>
            <a:off x="653562" y="1333255"/>
            <a:ext cx="10515600" cy="4351338"/>
          </a:xfrm>
        </p:spPr>
        <p:txBody>
          <a:bodyPr/>
          <a:lstStyle/>
          <a:p>
            <a:pPr marL="0" indent="0">
              <a:buNone/>
            </a:pPr>
            <a:endParaRPr lang="en-GB" dirty="0"/>
          </a:p>
          <a:p>
            <a:pPr marL="0" indent="0">
              <a:buNone/>
            </a:pPr>
            <a:endParaRPr lang="en-GB" dirty="0"/>
          </a:p>
        </p:txBody>
      </p:sp>
      <p:sp>
        <p:nvSpPr>
          <p:cNvPr id="9" name="Rectangle 8"/>
          <p:cNvSpPr/>
          <p:nvPr/>
        </p:nvSpPr>
        <p:spPr>
          <a:xfrm>
            <a:off x="753208" y="1699066"/>
            <a:ext cx="9999784" cy="3693319"/>
          </a:xfrm>
          <a:prstGeom prst="rect">
            <a:avLst/>
          </a:prstGeom>
        </p:spPr>
        <p:txBody>
          <a:bodyPr wrap="square">
            <a:spAutoFit/>
          </a:bodyPr>
          <a:lstStyle/>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pic>
        <p:nvPicPr>
          <p:cNvPr id="6" name="Picture 5"/>
          <p:cNvPicPr>
            <a:picLocks noChangeAspect="1"/>
          </p:cNvPicPr>
          <p:nvPr/>
        </p:nvPicPr>
        <p:blipFill>
          <a:blip r:embed="rId4"/>
          <a:stretch>
            <a:fillRect/>
          </a:stretch>
        </p:blipFill>
        <p:spPr>
          <a:xfrm>
            <a:off x="268940" y="1699066"/>
            <a:ext cx="11554945" cy="346231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78052833"/>
      </p:ext>
    </p:extLst>
  </p:cSld>
  <p:clrMapOvr>
    <a:masterClrMapping/>
  </p:clrMapOvr>
  <mc:AlternateContent xmlns:mc="http://schemas.openxmlformats.org/markup-compatibility/2006" xmlns:p14="http://schemas.microsoft.com/office/powerpoint/2010/main">
    <mc:Choice Requires="p14">
      <p:transition spd="slow" p14:dur="2000" advTm="124552"/>
    </mc:Choice>
    <mc:Fallback xmlns="">
      <p:transition spd="slow" advTm="124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Lord Shaftesbury</a:t>
            </a:r>
          </a:p>
        </p:txBody>
      </p:sp>
      <p:sp>
        <p:nvSpPr>
          <p:cNvPr id="3" name="Content Placeholder 2"/>
          <p:cNvSpPr>
            <a:spLocks noGrp="1"/>
          </p:cNvSpPr>
          <p:nvPr>
            <p:ph idx="1"/>
          </p:nvPr>
        </p:nvSpPr>
        <p:spPr/>
        <p:txBody>
          <a:bodyPr/>
          <a:lstStyle/>
          <a:p>
            <a:r>
              <a:rPr lang="en-GB" dirty="0" smtClean="0"/>
              <a:t>Why do you think Lord Shaftesbury was a key figure during the Victorian era? </a:t>
            </a:r>
          </a:p>
          <a:p>
            <a:r>
              <a:rPr lang="en-GB" dirty="0" smtClean="0"/>
              <a:t>Use the vocabulary: Factory Act, Mine act, ragged schools, education and poor children in your answer.</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pic>
        <p:nvPicPr>
          <p:cNvPr id="5" name="Picture 4"/>
          <p:cNvPicPr>
            <a:picLocks noChangeAspect="1"/>
          </p:cNvPicPr>
          <p:nvPr/>
        </p:nvPicPr>
        <p:blipFill>
          <a:blip r:embed="rId5"/>
          <a:stretch>
            <a:fillRect/>
          </a:stretch>
        </p:blipFill>
        <p:spPr>
          <a:xfrm>
            <a:off x="4291012" y="4107106"/>
            <a:ext cx="2924175" cy="2143125"/>
          </a:xfrm>
          <a:prstGeom prst="rect">
            <a:avLst/>
          </a:prstGeom>
        </p:spPr>
      </p:pic>
    </p:spTree>
    <p:extLst>
      <p:ext uri="{BB962C8B-B14F-4D97-AF65-F5344CB8AC3E}">
        <p14:creationId xmlns:p14="http://schemas.microsoft.com/office/powerpoint/2010/main" val="3441824261"/>
      </p:ext>
    </p:extLst>
  </p:cSld>
  <p:clrMapOvr>
    <a:masterClrMapping/>
  </p:clrMapOvr>
  <mc:AlternateContent xmlns:mc="http://schemas.openxmlformats.org/markup-compatibility/2006" xmlns:p14="http://schemas.microsoft.com/office/powerpoint/2010/main">
    <mc:Choice Requires="p14">
      <p:transition spd="slow" p14:dur="2000" advTm="27032"/>
    </mc:Choice>
    <mc:Fallback xmlns="">
      <p:transition spd="slow" advTm="27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069" y="162902"/>
            <a:ext cx="10515600" cy="1325563"/>
          </a:xfrm>
        </p:spPr>
        <p:txBody>
          <a:bodyPr/>
          <a:lstStyle/>
          <a:p>
            <a:r>
              <a:rPr lang="en-GB" dirty="0" smtClean="0"/>
              <a:t>Dr Thomas </a:t>
            </a:r>
            <a:r>
              <a:rPr lang="en-GB" dirty="0" err="1" smtClean="0"/>
              <a:t>Barnado</a:t>
            </a:r>
            <a:endParaRPr lang="en-GB" dirty="0"/>
          </a:p>
        </p:txBody>
      </p:sp>
      <p:sp>
        <p:nvSpPr>
          <p:cNvPr id="3" name="Content Placeholder 2"/>
          <p:cNvSpPr>
            <a:spLocks noGrp="1"/>
          </p:cNvSpPr>
          <p:nvPr>
            <p:ph idx="1"/>
          </p:nvPr>
        </p:nvSpPr>
        <p:spPr>
          <a:xfrm>
            <a:off x="759069" y="1210163"/>
            <a:ext cx="10515600" cy="4351338"/>
          </a:xfrm>
        </p:spPr>
        <p:txBody>
          <a:bodyPr/>
          <a:lstStyle/>
          <a:p>
            <a:r>
              <a:rPr lang="en-GB" dirty="0">
                <a:hlinkClick r:id="rId4"/>
              </a:rPr>
              <a:t>https://</a:t>
            </a:r>
            <a:r>
              <a:rPr lang="en-GB" dirty="0" smtClean="0">
                <a:hlinkClick r:id="rId4"/>
              </a:rPr>
              <a:t>www.bbc.co.uk/teach/class-clips-video/true-stories-thomas-barnardo/zky7pg8</a:t>
            </a:r>
            <a:endParaRPr lang="en-GB" dirty="0" smtClean="0"/>
          </a:p>
          <a:p>
            <a:endParaRPr lang="en-GB" dirty="0"/>
          </a:p>
        </p:txBody>
      </p:sp>
      <p:pic>
        <p:nvPicPr>
          <p:cNvPr id="4" name="Picture 3"/>
          <p:cNvPicPr>
            <a:picLocks noChangeAspect="1"/>
          </p:cNvPicPr>
          <p:nvPr/>
        </p:nvPicPr>
        <p:blipFill>
          <a:blip r:embed="rId5"/>
          <a:stretch>
            <a:fillRect/>
          </a:stretch>
        </p:blipFill>
        <p:spPr>
          <a:xfrm>
            <a:off x="4103792" y="1943100"/>
            <a:ext cx="3710372" cy="4591722"/>
          </a:xfrm>
          <a:prstGeom prst="rect">
            <a:avLst/>
          </a:prstGeom>
        </p:spPr>
      </p:pic>
      <p:sp>
        <p:nvSpPr>
          <p:cNvPr id="5" name="TextBox 4"/>
          <p:cNvSpPr txBox="1"/>
          <p:nvPr/>
        </p:nvSpPr>
        <p:spPr>
          <a:xfrm>
            <a:off x="8071338" y="5611492"/>
            <a:ext cx="3534507" cy="923330"/>
          </a:xfrm>
          <a:prstGeom prst="rect">
            <a:avLst/>
          </a:prstGeom>
          <a:noFill/>
        </p:spPr>
        <p:txBody>
          <a:bodyPr wrap="square" rtlCol="0">
            <a:spAutoFit/>
          </a:bodyPr>
          <a:lstStyle/>
          <a:p>
            <a:r>
              <a:rPr lang="en-GB" dirty="0" smtClean="0"/>
              <a:t>Take notes as you watch to support you in writing a biography on Dr Thomas </a:t>
            </a:r>
            <a:r>
              <a:rPr lang="en-GB" dirty="0" err="1" smtClean="0"/>
              <a:t>Barnado</a:t>
            </a:r>
            <a:r>
              <a:rPr lang="en-GB" dirty="0" smtClean="0"/>
              <a:t>.</a:t>
            </a:r>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58491761"/>
      </p:ext>
    </p:extLst>
  </p:cSld>
  <p:clrMapOvr>
    <a:masterClrMapping/>
  </p:clrMapOvr>
  <mc:AlternateContent xmlns:mc="http://schemas.openxmlformats.org/markup-compatibility/2006" xmlns:p14="http://schemas.microsoft.com/office/powerpoint/2010/main">
    <mc:Choice Requires="p14">
      <p:transition spd="slow" p14:dur="2000" advTm="34058"/>
    </mc:Choice>
    <mc:Fallback xmlns="">
      <p:transition spd="slow" advTm="3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16" y="-65699"/>
            <a:ext cx="10515600" cy="1325563"/>
          </a:xfrm>
        </p:spPr>
        <p:txBody>
          <a:bodyPr/>
          <a:lstStyle/>
          <a:p>
            <a:r>
              <a:rPr lang="en-GB" dirty="0" smtClean="0"/>
              <a:t>Biography on Dr Thomas </a:t>
            </a:r>
            <a:r>
              <a:rPr lang="en-GB" dirty="0" err="1" smtClean="0"/>
              <a:t>Barnado</a:t>
            </a:r>
            <a:endParaRPr lang="en-GB" dirty="0"/>
          </a:p>
        </p:txBody>
      </p:sp>
      <p:sp>
        <p:nvSpPr>
          <p:cNvPr id="3" name="Content Placeholder 2"/>
          <p:cNvSpPr>
            <a:spLocks noGrp="1"/>
          </p:cNvSpPr>
          <p:nvPr>
            <p:ph idx="1"/>
          </p:nvPr>
        </p:nvSpPr>
        <p:spPr>
          <a:xfrm>
            <a:off x="240323" y="1174994"/>
            <a:ext cx="10515600" cy="5401652"/>
          </a:xfrm>
        </p:spPr>
        <p:txBody>
          <a:bodyPr>
            <a:normAutofit fontScale="85000" lnSpcReduction="20000"/>
          </a:bodyPr>
          <a:lstStyle/>
          <a:p>
            <a:pPr marL="0" indent="0">
              <a:buNone/>
            </a:pPr>
            <a:r>
              <a:rPr lang="en-GB" u="sng" dirty="0" smtClean="0"/>
              <a:t>Introduction.</a:t>
            </a:r>
          </a:p>
          <a:p>
            <a:pPr marL="0" indent="0">
              <a:buNone/>
            </a:pPr>
            <a:r>
              <a:rPr lang="en-GB" dirty="0" smtClean="0"/>
              <a:t>Thomas </a:t>
            </a:r>
            <a:r>
              <a:rPr lang="en-GB" dirty="0"/>
              <a:t>John </a:t>
            </a:r>
            <a:r>
              <a:rPr lang="en-GB" dirty="0" err="1"/>
              <a:t>Barnardo</a:t>
            </a:r>
            <a:r>
              <a:rPr lang="en-GB" dirty="0"/>
              <a:t>, known as Dr </a:t>
            </a:r>
            <a:r>
              <a:rPr lang="en-GB" dirty="0" err="1"/>
              <a:t>Barnardo</a:t>
            </a:r>
            <a:r>
              <a:rPr lang="en-GB" dirty="0"/>
              <a:t>, was the founder of many homes for poor children and started the charity </a:t>
            </a:r>
            <a:r>
              <a:rPr lang="en-GB" dirty="0" err="1" smtClean="0"/>
              <a:t>Barnardos</a:t>
            </a:r>
            <a:r>
              <a:rPr lang="en-GB" dirty="0"/>
              <a:t>. From the time of his first home in 1870 until his death in 1905, Dr </a:t>
            </a:r>
            <a:r>
              <a:rPr lang="en-GB" dirty="0" err="1"/>
              <a:t>Barnardo</a:t>
            </a:r>
            <a:r>
              <a:rPr lang="en-GB" dirty="0"/>
              <a:t> helped nearly 100,000 children. </a:t>
            </a:r>
            <a:r>
              <a:rPr lang="en-GB" dirty="0" smtClean="0"/>
              <a:t>Dr </a:t>
            </a:r>
            <a:r>
              <a:rPr lang="en-GB" dirty="0"/>
              <a:t>Thomas John </a:t>
            </a:r>
            <a:r>
              <a:rPr lang="en-GB" dirty="0" err="1"/>
              <a:t>Barnardo</a:t>
            </a:r>
            <a:r>
              <a:rPr lang="en-GB" dirty="0"/>
              <a:t> was one of the most significant and important people in the Victoria era and he is well known to this day for the work he did with Victorian children to rescue them, train them and give them better lives</a:t>
            </a:r>
            <a:r>
              <a:rPr lang="en-GB" dirty="0" smtClean="0"/>
              <a:t>.</a:t>
            </a:r>
          </a:p>
          <a:p>
            <a:pPr marL="0" indent="0">
              <a:buNone/>
            </a:pPr>
            <a:r>
              <a:rPr lang="en-GB" u="sng" dirty="0" smtClean="0"/>
              <a:t>Early life.</a:t>
            </a:r>
          </a:p>
          <a:p>
            <a:pPr marL="0" indent="0">
              <a:buNone/>
            </a:pPr>
            <a:r>
              <a:rPr lang="en-GB" dirty="0" smtClean="0"/>
              <a:t>Thomas </a:t>
            </a:r>
            <a:r>
              <a:rPr lang="en-GB" dirty="0" err="1" smtClean="0"/>
              <a:t>Barnado</a:t>
            </a:r>
            <a:r>
              <a:rPr lang="en-GB" dirty="0" smtClean="0"/>
              <a:t> was born on 4</a:t>
            </a:r>
            <a:r>
              <a:rPr lang="en-GB" baseline="30000" dirty="0" smtClean="0"/>
              <a:t>th</a:t>
            </a:r>
            <a:r>
              <a:rPr lang="en-GB" dirty="0" smtClean="0"/>
              <a:t> July, 1845 in Dublin, Ireland. He was the fourth of five children in the family.</a:t>
            </a:r>
          </a:p>
          <a:p>
            <a:pPr marL="0" indent="0">
              <a:buNone/>
            </a:pPr>
            <a:r>
              <a:rPr lang="en-GB" u="sng" dirty="0" smtClean="0"/>
              <a:t>Education.</a:t>
            </a:r>
          </a:p>
          <a:p>
            <a:pPr marL="0" indent="0">
              <a:buNone/>
            </a:pPr>
            <a:r>
              <a:rPr lang="en-GB" dirty="0" smtClean="0"/>
              <a:t>From an early age, Thomas wanted to become a medical missionary. Age the age of 16 he moved to London to begin his studies.</a:t>
            </a:r>
          </a:p>
          <a:p>
            <a:pPr marL="0" indent="0">
              <a:buNone/>
            </a:pPr>
            <a:r>
              <a:rPr lang="en-GB" u="sng" dirty="0" smtClean="0"/>
              <a:t>Working life (Ragged schools and children’s homes).</a:t>
            </a:r>
          </a:p>
          <a:p>
            <a:pPr marL="0" indent="0">
              <a:buNone/>
            </a:pPr>
            <a:r>
              <a:rPr lang="en-GB" u="sng" dirty="0" smtClean="0"/>
              <a:t>Impact.</a:t>
            </a:r>
          </a:p>
          <a:p>
            <a:pPr marL="0" indent="0">
              <a:buNone/>
            </a:pPr>
            <a:r>
              <a:rPr lang="en-GB" u="sng" dirty="0" smtClean="0"/>
              <a:t>Legacy.</a:t>
            </a:r>
          </a:p>
          <a:p>
            <a:pPr marL="0" indent="0">
              <a:buNone/>
            </a:pPr>
            <a:endParaRPr lang="en-GB" u="sng"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34557665"/>
      </p:ext>
    </p:extLst>
  </p:cSld>
  <p:clrMapOvr>
    <a:masterClrMapping/>
  </p:clrMapOvr>
  <mc:AlternateContent xmlns:mc="http://schemas.openxmlformats.org/markup-compatibility/2006" xmlns:p14="http://schemas.microsoft.com/office/powerpoint/2010/main">
    <mc:Choice Requires="p14">
      <p:transition spd="slow" p14:dur="2000" advTm="112049"/>
    </mc:Choice>
    <mc:Fallback xmlns="">
      <p:transition spd="slow" advTm="112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Website support for biography</a:t>
            </a:r>
            <a:endParaRPr lang="en-GB" dirty="0"/>
          </a:p>
        </p:txBody>
      </p:sp>
      <p:sp>
        <p:nvSpPr>
          <p:cNvPr id="3" name="Content Placeholder 2"/>
          <p:cNvSpPr>
            <a:spLocks noGrp="1"/>
          </p:cNvSpPr>
          <p:nvPr>
            <p:ph idx="1"/>
          </p:nvPr>
        </p:nvSpPr>
        <p:spPr/>
        <p:txBody>
          <a:bodyPr/>
          <a:lstStyle/>
          <a:p>
            <a:r>
              <a:rPr lang="en-GB" u="sng" dirty="0">
                <a:hlinkClick r:id="rId4"/>
              </a:rPr>
              <a:t>https://kidskonnect.com/people/dr-barnardo/</a:t>
            </a:r>
            <a:endParaRPr lang="en-GB" dirty="0"/>
          </a:p>
          <a:p>
            <a:r>
              <a:rPr lang="en-GB" u="sng" dirty="0">
                <a:hlinkClick r:id="rId5"/>
              </a:rPr>
              <a:t>https://www.barnardos.org.uk/who-we-are/our-history</a:t>
            </a:r>
            <a:endParaRPr lang="en-GB" dirty="0"/>
          </a:p>
          <a:p>
            <a:r>
              <a:rPr lang="en-GB" u="sng" dirty="0">
                <a:hlinkClick r:id="rId6"/>
              </a:rPr>
              <a:t>https://www.bbc.co.uk/teach/class-clips-video/true-stories-thomas-barnardo/zky7pg8</a:t>
            </a:r>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pic>
        <p:nvPicPr>
          <p:cNvPr id="5" name="Picture 4"/>
          <p:cNvPicPr>
            <a:picLocks noChangeAspect="1"/>
          </p:cNvPicPr>
          <p:nvPr/>
        </p:nvPicPr>
        <p:blipFill>
          <a:blip r:embed="rId8"/>
          <a:stretch>
            <a:fillRect/>
          </a:stretch>
        </p:blipFill>
        <p:spPr>
          <a:xfrm>
            <a:off x="1756996" y="4168775"/>
            <a:ext cx="1714500" cy="2143125"/>
          </a:xfrm>
          <a:prstGeom prst="rect">
            <a:avLst/>
          </a:prstGeom>
        </p:spPr>
      </p:pic>
      <p:pic>
        <p:nvPicPr>
          <p:cNvPr id="6" name="Picture 5"/>
          <p:cNvPicPr>
            <a:picLocks noChangeAspect="1"/>
          </p:cNvPicPr>
          <p:nvPr/>
        </p:nvPicPr>
        <p:blipFill>
          <a:blip r:embed="rId9"/>
          <a:stretch>
            <a:fillRect/>
          </a:stretch>
        </p:blipFill>
        <p:spPr>
          <a:xfrm>
            <a:off x="4438650" y="4001294"/>
            <a:ext cx="3314700" cy="2514600"/>
          </a:xfrm>
          <a:prstGeom prst="rect">
            <a:avLst/>
          </a:prstGeom>
        </p:spPr>
      </p:pic>
    </p:spTree>
    <p:extLst>
      <p:ext uri="{BB962C8B-B14F-4D97-AF65-F5344CB8AC3E}">
        <p14:creationId xmlns:p14="http://schemas.microsoft.com/office/powerpoint/2010/main" val="166803695"/>
      </p:ext>
    </p:extLst>
  </p:cSld>
  <p:clrMapOvr>
    <a:masterClrMapping/>
  </p:clrMapOvr>
  <mc:AlternateContent xmlns:mc="http://schemas.openxmlformats.org/markup-compatibility/2006" xmlns:p14="http://schemas.microsoft.com/office/powerpoint/2010/main">
    <mc:Choice Requires="p14">
      <p:transition spd="slow" p14:dur="2000" advTm="9030"/>
    </mc:Choice>
    <mc:Fallback xmlns="">
      <p:transition spd="slow" advTm="9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169" y="127000"/>
            <a:ext cx="10515600" cy="1325563"/>
          </a:xfrm>
        </p:spPr>
        <p:txBody>
          <a:bodyPr/>
          <a:lstStyle/>
          <a:p>
            <a:r>
              <a:rPr lang="en-GB" dirty="0" smtClean="0"/>
              <a:t>Challenges</a:t>
            </a:r>
            <a:endParaRPr lang="en-GB" dirty="0"/>
          </a:p>
        </p:txBody>
      </p:sp>
      <p:sp>
        <p:nvSpPr>
          <p:cNvPr id="7" name="Content Placeholder 6"/>
          <p:cNvSpPr>
            <a:spLocks noGrp="1"/>
          </p:cNvSpPr>
          <p:nvPr>
            <p:ph idx="1"/>
          </p:nvPr>
        </p:nvSpPr>
        <p:spPr/>
        <p:txBody>
          <a:bodyPr>
            <a:normAutofit/>
          </a:bodyPr>
          <a:lstStyle/>
          <a:p>
            <a:r>
              <a:rPr lang="en-GB" dirty="0" smtClean="0"/>
              <a:t>Challenge 1-Write facts on Dr Thomas </a:t>
            </a:r>
            <a:r>
              <a:rPr lang="en-GB" dirty="0" err="1" smtClean="0"/>
              <a:t>Barnado</a:t>
            </a:r>
            <a:r>
              <a:rPr lang="en-GB" dirty="0" smtClean="0"/>
              <a:t> including information on his early life, education and achievements.</a:t>
            </a:r>
          </a:p>
          <a:p>
            <a:endParaRPr lang="en-GB" dirty="0"/>
          </a:p>
          <a:p>
            <a:r>
              <a:rPr lang="en-GB" dirty="0" smtClean="0"/>
              <a:t>Challenge 2-Write a biography on Dr Thomas </a:t>
            </a:r>
            <a:r>
              <a:rPr lang="en-GB" dirty="0" err="1" smtClean="0"/>
              <a:t>Barnado</a:t>
            </a:r>
            <a:r>
              <a:rPr lang="en-GB" dirty="0" smtClean="0"/>
              <a:t> including early life, education, working life, impact and legacy.</a:t>
            </a:r>
          </a:p>
          <a:p>
            <a:endParaRPr lang="en-GB" dirty="0"/>
          </a:p>
          <a:p>
            <a:r>
              <a:rPr lang="en-GB" dirty="0"/>
              <a:t>Challenge 3-Write a biography on Dr Thomas </a:t>
            </a:r>
            <a:r>
              <a:rPr lang="en-GB" dirty="0" err="1"/>
              <a:t>Barnado</a:t>
            </a:r>
            <a:r>
              <a:rPr lang="en-GB" dirty="0"/>
              <a:t> including early life, education, working </a:t>
            </a:r>
            <a:r>
              <a:rPr lang="en-GB" dirty="0" smtClean="0"/>
              <a:t>life, impact on lives of Children and legacy including examples of work by </a:t>
            </a:r>
            <a:r>
              <a:rPr lang="en-GB" dirty="0" err="1" smtClean="0"/>
              <a:t>Barnado’s</a:t>
            </a:r>
            <a:r>
              <a:rPr lang="en-GB" dirty="0" smtClean="0"/>
              <a:t> charity.</a:t>
            </a:r>
            <a:endParaRPr lang="en-GB" dirty="0"/>
          </a:p>
          <a:p>
            <a:endParaRPr lang="en-GB" dirty="0" smtClean="0"/>
          </a:p>
          <a:p>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78190899"/>
      </p:ext>
    </p:extLst>
  </p:cSld>
  <p:clrMapOvr>
    <a:masterClrMapping/>
  </p:clrMapOvr>
  <mc:AlternateContent xmlns:mc="http://schemas.openxmlformats.org/markup-compatibility/2006" xmlns:p14="http://schemas.microsoft.com/office/powerpoint/2010/main">
    <mc:Choice Requires="p14">
      <p:transition spd="slow" p14:dur="2000" advTm="42540"/>
    </mc:Choice>
    <mc:Fallback xmlns="">
      <p:transition spd="slow" advTm="42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07044A1C68BD4C94A30BCF35C50B21" ma:contentTypeVersion="8" ma:contentTypeDescription="Create a new document." ma:contentTypeScope="" ma:versionID="4ffa799b3fec6bf57bd2356f06067178">
  <xsd:schema xmlns:xsd="http://www.w3.org/2001/XMLSchema" xmlns:xs="http://www.w3.org/2001/XMLSchema" xmlns:p="http://schemas.microsoft.com/office/2006/metadata/properties" xmlns:ns2="b56fac23-60d4-4943-8ef5-74c6083a7b6c" xmlns:ns3="f0bbde43-3ec2-47f7-a6eb-570433dfb687" targetNamespace="http://schemas.microsoft.com/office/2006/metadata/properties" ma:root="true" ma:fieldsID="51f00e166561fa6f343066c065b1ad7b" ns2:_="" ns3:_="">
    <xsd:import namespace="b56fac23-60d4-4943-8ef5-74c6083a7b6c"/>
    <xsd:import namespace="f0bbde43-3ec2-47f7-a6eb-570433dfb68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6fac23-60d4-4943-8ef5-74c6083a7b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bbde43-3ec2-47f7-a6eb-570433dfb68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4DDF18-9F98-4E54-A5EA-0A2C2718FBF1}"/>
</file>

<file path=customXml/itemProps2.xml><?xml version="1.0" encoding="utf-8"?>
<ds:datastoreItem xmlns:ds="http://schemas.openxmlformats.org/officeDocument/2006/customXml" ds:itemID="{C8C35F79-E0CE-4D73-8B15-9251A8B2DC49}"/>
</file>

<file path=customXml/itemProps3.xml><?xml version="1.0" encoding="utf-8"?>
<ds:datastoreItem xmlns:ds="http://schemas.openxmlformats.org/officeDocument/2006/customXml" ds:itemID="{5179E601-C62A-4BB0-B85A-5E92E9FAFC75}"/>
</file>

<file path=docProps/app.xml><?xml version="1.0" encoding="utf-8"?>
<Properties xmlns="http://schemas.openxmlformats.org/officeDocument/2006/extended-properties" xmlns:vt="http://schemas.openxmlformats.org/officeDocument/2006/docPropsVTypes">
  <TotalTime>593</TotalTime>
  <Words>518</Words>
  <Application>Microsoft Office PowerPoint</Application>
  <PresentationFormat>Widescreen</PresentationFormat>
  <Paragraphs>55</Paragraphs>
  <Slides>11</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Year 6 History</vt:lpstr>
      <vt:lpstr> </vt:lpstr>
      <vt:lpstr>Recap </vt:lpstr>
      <vt:lpstr>Lord Shaftesbury</vt:lpstr>
      <vt:lpstr>Lord Shaftesbury</vt:lpstr>
      <vt:lpstr>Dr Thomas Barnado</vt:lpstr>
      <vt:lpstr>Biography on Dr Thomas Barnado</vt:lpstr>
      <vt:lpstr>Website support for biography</vt:lpstr>
      <vt:lpstr>Challenges</vt:lpstr>
      <vt:lpstr>Barnados fundraising event</vt:lpstr>
      <vt:lpstr>Remote learning tracking</vt:lpstr>
    </vt:vector>
  </TitlesOfParts>
  <Company>ALT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6 History</dc:title>
  <dc:creator>Lucy Culyer</dc:creator>
  <cp:lastModifiedBy>Paula Candish</cp:lastModifiedBy>
  <cp:revision>88</cp:revision>
  <dcterms:created xsi:type="dcterms:W3CDTF">2021-01-15T13:44:23Z</dcterms:created>
  <dcterms:modified xsi:type="dcterms:W3CDTF">2021-03-02T10:27:15Z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0x010100E607044A1C68BD4C94A30BCF35C50B21</vt:lpwstr>
  </property>
</Properties>
</file>