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2" r:id="rId4"/>
    <p:sldId id="280" r:id="rId5"/>
    <p:sldId id="279" r:id="rId6"/>
    <p:sldId id="276" r:id="rId7"/>
    <p:sldId id="277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36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8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5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2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0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9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7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5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0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2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2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704C-01F7-4BBB-AF2E-258A102E4A7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492E-90F1-4725-B10D-DA646E48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5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6 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Wednesday 27th January 2021.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"/>
    </mc:Choice>
    <mc:Fallback xmlns="">
      <p:transition spd="slow" advTm="203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+mn-lt"/>
              </a:rPr>
              <a:t>Additional challenges</a:t>
            </a:r>
            <a:endParaRPr lang="en-GB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1" y="1368047"/>
            <a:ext cx="3566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Create your own ratio questions based on these ones for a friend or family member to answer.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2" y="729762"/>
            <a:ext cx="3686175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48" y="2428875"/>
            <a:ext cx="3752850" cy="442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739" y="1150020"/>
            <a:ext cx="4086921" cy="818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087" y="3141046"/>
            <a:ext cx="4025989" cy="21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9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Answers-Challenge 1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1319" y="1456293"/>
            <a:ext cx="53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9" y="1305687"/>
            <a:ext cx="3990242" cy="5552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19" y="246184"/>
            <a:ext cx="4406117" cy="63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Answers-Challenge 2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9724" y="3355275"/>
            <a:ext cx="362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97483" y="478296"/>
            <a:ext cx="362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277" y="1374075"/>
            <a:ext cx="362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640510" y="3644814"/>
            <a:ext cx="362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40511" y="2480546"/>
            <a:ext cx="362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405831" y="371492"/>
            <a:ext cx="362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63" y="1370688"/>
            <a:ext cx="436245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733" y="479161"/>
            <a:ext cx="3674710" cy="6068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665" y="371492"/>
            <a:ext cx="3529681" cy="51687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05831" y="3061458"/>
            <a:ext cx="362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1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+mn-lt"/>
              </a:rPr>
              <a:t>Remember to complete your daily 8 and practise your times tables on TTRS. Can you make the top 10 this week?</a:t>
            </a:r>
            <a:endParaRPr lang="en-GB" sz="2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58593" y="2383825"/>
            <a:ext cx="6677729" cy="248237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9"/>
    </mc:Choice>
    <mc:Fallback xmlns="">
      <p:transition spd="slow" advTm="11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902" y="457527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GB" sz="2800" u="sng" dirty="0" smtClean="0"/>
              <a:t>27.01.2021</a:t>
            </a:r>
          </a:p>
          <a:p>
            <a:pPr algn="l"/>
            <a:r>
              <a:rPr lang="en-GB" sz="2800" u="sng" dirty="0" smtClean="0"/>
              <a:t>L.O: Calculate ratio.</a:t>
            </a:r>
          </a:p>
          <a:p>
            <a:pPr algn="l"/>
            <a:r>
              <a:rPr lang="en-GB" sz="2800" dirty="0" smtClean="0"/>
              <a:t>S.C: Build upon knowledge of ratio.</a:t>
            </a:r>
          </a:p>
          <a:p>
            <a:pPr algn="l"/>
            <a:r>
              <a:rPr lang="en-GB" sz="2800" dirty="0" smtClean="0"/>
              <a:t>Use the key phrase ‘For every… there are…’ to find both the part and the whole.</a:t>
            </a:r>
          </a:p>
          <a:p>
            <a:pPr algn="l"/>
            <a:r>
              <a:rPr lang="en-GB" sz="2800" dirty="0" smtClean="0"/>
              <a:t>Use visuals to support comparing quantities.</a:t>
            </a:r>
          </a:p>
          <a:p>
            <a:pPr algn="l"/>
            <a:endParaRPr lang="en-GB" sz="2800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42"/>
    </mc:Choice>
    <mc:Fallback>
      <p:transition spd="slow" advTm="29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72" y="1960617"/>
            <a:ext cx="8480920" cy="2958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5982" y="4217241"/>
            <a:ext cx="158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8006" y="3762646"/>
            <a:ext cx="450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1972" y="4602008"/>
            <a:ext cx="9124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gardener plants some flowers in the garden.</a:t>
            </a:r>
          </a:p>
          <a:p>
            <a:r>
              <a:rPr lang="en-GB" sz="2800" dirty="0" smtClean="0"/>
              <a:t>For every 1 blue flower there are 2 pink flowers.</a:t>
            </a:r>
          </a:p>
          <a:p>
            <a:r>
              <a:rPr lang="en-GB" sz="2800" dirty="0" smtClean="0"/>
              <a:t>She plants 4 blue flowers. How many pink flowers does she plant?</a:t>
            </a:r>
          </a:p>
          <a:p>
            <a:r>
              <a:rPr lang="en-GB" sz="2800" dirty="0" smtClean="0"/>
              <a:t>How many flowers are planted in total?</a:t>
            </a:r>
            <a:endParaRPr lang="en-GB" sz="2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Recap on ratio-describes the relationship between two values and how one is related to another.</a:t>
            </a:r>
            <a:br>
              <a:rPr lang="en-GB" sz="2800" dirty="0" smtClean="0"/>
            </a:br>
            <a:r>
              <a:rPr lang="en-GB" sz="2800" dirty="0" smtClean="0"/>
              <a:t>We can recognise and use the ratio symbol which is a : We also need to learn to use the phrase ‘for every…there are…’ when comparing quantities. </a:t>
            </a:r>
            <a:br>
              <a:rPr lang="en-GB" sz="2800" dirty="0" smtClean="0"/>
            </a:br>
            <a:r>
              <a:rPr lang="en-GB" sz="2800" dirty="0" smtClean="0"/>
              <a:t>We need to calculate the part and whole.</a:t>
            </a:r>
            <a:endParaRPr lang="en-GB" sz="28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0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85"/>
    </mc:Choice>
    <mc:Fallback>
      <p:transition spd="slow" advTm="117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</a:t>
            </a:r>
            <a:r>
              <a:rPr lang="en-GB" dirty="0" smtClean="0"/>
              <a:t>(:)                                            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08" y="2374900"/>
            <a:ext cx="10515600" cy="4351338"/>
          </a:xfrm>
        </p:spPr>
        <p:txBody>
          <a:bodyPr/>
          <a:lstStyle/>
          <a:p>
            <a:r>
              <a:rPr lang="en-GB" dirty="0" smtClean="0"/>
              <a:t>For every 2 cookies there is 1 hot chocolate.</a:t>
            </a:r>
          </a:p>
          <a:p>
            <a:r>
              <a:rPr lang="en-GB" dirty="0" smtClean="0"/>
              <a:t>If there are 6 cookies, how many hot chocolates are there?</a:t>
            </a:r>
          </a:p>
          <a:p>
            <a:r>
              <a:rPr lang="en-GB" dirty="0" smtClean="0"/>
              <a:t>2:1</a:t>
            </a:r>
          </a:p>
          <a:p>
            <a:r>
              <a:rPr lang="en-GB" dirty="0" smtClean="0"/>
              <a:t>4:2</a:t>
            </a:r>
            <a:endParaRPr lang="en-GB" dirty="0" smtClean="0"/>
          </a:p>
          <a:p>
            <a:r>
              <a:rPr lang="en-GB" dirty="0" smtClean="0"/>
              <a:t>6:3</a:t>
            </a:r>
          </a:p>
          <a:p>
            <a:r>
              <a:rPr lang="en-GB" dirty="0" smtClean="0"/>
              <a:t>There are 6 cookies for every 3 hot chocolates.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231" y="337344"/>
            <a:ext cx="240982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008" y="365125"/>
            <a:ext cx="2540244" cy="169869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88"/>
    </mc:Choice>
    <mc:Fallback>
      <p:transition spd="slow" advTm="52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 (:)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9786" y="1548606"/>
            <a:ext cx="5848350" cy="1476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279531"/>
            <a:ext cx="100759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every 4 carrots there are 2 leeks. 4:2</a:t>
            </a:r>
          </a:p>
          <a:p>
            <a:r>
              <a:rPr lang="en-GB" sz="2800" dirty="0" smtClean="0"/>
              <a:t>4x12=48 carrots</a:t>
            </a:r>
            <a:endParaRPr lang="en-GB" sz="2800" dirty="0" smtClean="0"/>
          </a:p>
          <a:p>
            <a:r>
              <a:rPr lang="en-GB" sz="2800" dirty="0" smtClean="0"/>
              <a:t>2x12=24 leeks</a:t>
            </a:r>
            <a:endParaRPr lang="en-GB" sz="2800" dirty="0" smtClean="0"/>
          </a:p>
          <a:p>
            <a:r>
              <a:rPr lang="en-GB" sz="2800" dirty="0" smtClean="0"/>
              <a:t>48:24</a:t>
            </a:r>
          </a:p>
          <a:p>
            <a:r>
              <a:rPr lang="en-GB" sz="2800" dirty="0" smtClean="0"/>
              <a:t>24 leeks were planted.</a:t>
            </a:r>
          </a:p>
          <a:p>
            <a:r>
              <a:rPr lang="en-GB" sz="2800" dirty="0" smtClean="0"/>
              <a:t>48 + </a:t>
            </a:r>
            <a:r>
              <a:rPr lang="en-GB" sz="2800" dirty="0" smtClean="0"/>
              <a:t>24</a:t>
            </a:r>
            <a:r>
              <a:rPr lang="en-GB" sz="2800" dirty="0" smtClean="0"/>
              <a:t>=72 </a:t>
            </a:r>
            <a:r>
              <a:rPr lang="en-GB" sz="2800" dirty="0" smtClean="0"/>
              <a:t>vegetables planted in total.</a:t>
            </a:r>
          </a:p>
          <a:p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73"/>
    </mc:Choice>
    <mc:Fallback>
      <p:transition spd="slow" advTm="90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3171" y="33332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+mn-lt"/>
              </a:rPr>
              <a:t>Rehearsal question:</a:t>
            </a:r>
            <a:endParaRPr lang="en-GB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448" y="2013439"/>
            <a:ext cx="9801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Freddy has a packet of sweets.</a:t>
            </a:r>
          </a:p>
          <a:p>
            <a:r>
              <a:rPr lang="en-GB" sz="2800" dirty="0" smtClean="0"/>
              <a:t>For every 3 red </a:t>
            </a:r>
            <a:r>
              <a:rPr lang="en-GB" sz="2800" dirty="0" smtClean="0"/>
              <a:t>sweets there </a:t>
            </a:r>
            <a:r>
              <a:rPr lang="en-GB" sz="2800" dirty="0" smtClean="0"/>
              <a:t>are 2 green </a:t>
            </a:r>
            <a:r>
              <a:rPr lang="en-GB" sz="2800" dirty="0" smtClean="0"/>
              <a:t>sweets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Freddy has 12 red sweets. How many green sweets does he have?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756" y="4350994"/>
            <a:ext cx="1877890" cy="140276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1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03"/>
    </mc:Choice>
    <mc:Fallback>
      <p:transition spd="slow" advTm="28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7850" y="738524"/>
            <a:ext cx="10515600" cy="4351338"/>
          </a:xfrm>
        </p:spPr>
        <p:txBody>
          <a:bodyPr/>
          <a:lstStyle/>
          <a:p>
            <a:r>
              <a:rPr lang="en-GB" dirty="0" smtClean="0"/>
              <a:t>Rehearsal </a:t>
            </a:r>
            <a:r>
              <a:rPr lang="en-GB" dirty="0" smtClean="0"/>
              <a:t>question answer: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493" y="1632999"/>
            <a:ext cx="102987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Freddy has a packet of sweets.</a:t>
            </a:r>
          </a:p>
          <a:p>
            <a:r>
              <a:rPr lang="en-GB" sz="2800" dirty="0"/>
              <a:t>For every 3 red sweets there are 2 green sweets.</a:t>
            </a:r>
          </a:p>
          <a:p>
            <a:r>
              <a:rPr lang="en-GB" sz="2800" dirty="0" smtClean="0"/>
              <a:t>Freddy </a:t>
            </a:r>
            <a:r>
              <a:rPr lang="en-GB" sz="2800" dirty="0"/>
              <a:t>has 12 red sweets. How many green sweets does he have</a:t>
            </a:r>
            <a:r>
              <a:rPr lang="en-GB" sz="2800" dirty="0" smtClean="0"/>
              <a:t>?</a:t>
            </a:r>
          </a:p>
          <a:p>
            <a:r>
              <a:rPr lang="en-GB" sz="2800" dirty="0"/>
              <a:t>3:2</a:t>
            </a:r>
          </a:p>
          <a:p>
            <a:r>
              <a:rPr lang="en-GB" sz="2800" dirty="0"/>
              <a:t>6:4</a:t>
            </a:r>
          </a:p>
          <a:p>
            <a:r>
              <a:rPr lang="en-GB" sz="2800" dirty="0"/>
              <a:t>9:6</a:t>
            </a:r>
          </a:p>
          <a:p>
            <a:r>
              <a:rPr lang="en-GB" sz="2800" dirty="0"/>
              <a:t>12:8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He has 8 green sweets.</a:t>
            </a:r>
            <a:endParaRPr lang="en-GB" sz="28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756" y="4350994"/>
            <a:ext cx="1877890" cy="14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17"/>
    </mc:Choice>
    <mc:Fallback>
      <p:transition spd="slow" advTm="52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61" y="-134109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+mn-lt"/>
              </a:rPr>
              <a:t>Challenge 1</a:t>
            </a:r>
            <a:endParaRPr lang="en-GB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319" y="1456293"/>
            <a:ext cx="53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0741" y="2568904"/>
            <a:ext cx="53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2268" y="4576513"/>
            <a:ext cx="53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41" y="1361082"/>
            <a:ext cx="5495925" cy="416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411" y="1466691"/>
            <a:ext cx="45910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4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51"/>
    </mc:Choice>
    <mc:Fallback>
      <p:transition spd="slow" advTm="13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+mn-lt"/>
              </a:rPr>
              <a:t>Challenge 2</a:t>
            </a:r>
            <a:endParaRPr lang="en-GB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361" y="2879460"/>
            <a:ext cx="53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113345" y="205520"/>
            <a:ext cx="42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9540" y="1506022"/>
            <a:ext cx="538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78716" y="2879460"/>
            <a:ext cx="53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13345" y="2202995"/>
            <a:ext cx="53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145826" y="3978125"/>
            <a:ext cx="538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59" y="1506022"/>
            <a:ext cx="5082088" cy="2658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048" y="205520"/>
            <a:ext cx="49434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D4376-79C1-4F72-9DCD-952D6F731B2C}"/>
</file>

<file path=customXml/itemProps2.xml><?xml version="1.0" encoding="utf-8"?>
<ds:datastoreItem xmlns:ds="http://schemas.openxmlformats.org/officeDocument/2006/customXml" ds:itemID="{781D5E08-9F36-4DCB-AFA6-52B09AF32390}"/>
</file>

<file path=customXml/itemProps3.xml><?xml version="1.0" encoding="utf-8"?>
<ds:datastoreItem xmlns:ds="http://schemas.openxmlformats.org/officeDocument/2006/customXml" ds:itemID="{A74A0DE4-342A-4180-BB62-F56662328B0C}"/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386</Words>
  <Application>Microsoft Office PowerPoint</Application>
  <PresentationFormat>Widescreen</PresentationFormat>
  <Paragraphs>66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Year 6 Maths</vt:lpstr>
      <vt:lpstr>PowerPoint Presentation</vt:lpstr>
      <vt:lpstr>Recap on ratio-describes the relationship between two values and how one is related to another. We can recognise and use the ratio symbol which is a : We also need to learn to use the phrase ‘for every…there are…’ when comparing quantities.  We need to calculate the part and whole.</vt:lpstr>
      <vt:lpstr>Ratio (:)                                             :</vt:lpstr>
      <vt:lpstr>Ratio (:)</vt:lpstr>
      <vt:lpstr>Rehearsal question:</vt:lpstr>
      <vt:lpstr>PowerPoint Presentation</vt:lpstr>
      <vt:lpstr>Challenge 1</vt:lpstr>
      <vt:lpstr>Challenge 2</vt:lpstr>
      <vt:lpstr>Additional challenges</vt:lpstr>
      <vt:lpstr>Answers-Challenge 1</vt:lpstr>
      <vt:lpstr>Answers-Challenge 2</vt:lpstr>
      <vt:lpstr>Remember to complete your daily 8 and practise your times tables on TTRS. Can you make the top 10 this week?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Culyer</dc:creator>
  <cp:lastModifiedBy>Lucy Culyer</cp:lastModifiedBy>
  <cp:revision>114</cp:revision>
  <dcterms:created xsi:type="dcterms:W3CDTF">2021-01-09T20:01:00Z</dcterms:created>
  <dcterms:modified xsi:type="dcterms:W3CDTF">2021-01-20T21:59:41Z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