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6" r:id="rId3"/>
    <p:sldId id="287" r:id="rId4"/>
    <p:sldId id="289" r:id="rId5"/>
    <p:sldId id="290" r:id="rId6"/>
    <p:sldId id="291" r:id="rId7"/>
    <p:sldId id="281" r:id="rId8"/>
    <p:sldId id="288" r:id="rId9"/>
    <p:sldId id="293" r:id="rId10"/>
    <p:sldId id="294" r:id="rId11"/>
    <p:sldId id="295" r:id="rId12"/>
    <p:sldId id="296" r:id="rId13"/>
    <p:sldId id="297" r:id="rId14"/>
    <p:sldId id="298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57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81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05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1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46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8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82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6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9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58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6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7AD0-FD8D-4DEE-A0BC-47B84A5975E7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DCACF-990D-45A1-BD46-E33399AE5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6 Maths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29</a:t>
            </a:r>
            <a:r>
              <a:rPr lang="en-GB" dirty="0" smtClean="0"/>
              <a:t>.01.2021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4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287" y="314325"/>
            <a:ext cx="5305425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046" y="457200"/>
            <a:ext cx="378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Rehearsal question answers: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61"/>
    </mc:Choice>
    <mc:Fallback>
      <p:transition spd="slow" advTm="5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254" y="369277"/>
            <a:ext cx="243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4" y="888023"/>
            <a:ext cx="4247855" cy="577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193" y="1011117"/>
            <a:ext cx="6127686" cy="17378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0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6"/>
    </mc:Choice>
    <mc:Fallback>
      <p:transition spd="slow" advTm="2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254" y="369277"/>
            <a:ext cx="243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2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35219" y="966894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43825" y="307731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44" y="1028440"/>
            <a:ext cx="4096849" cy="3490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63" y="307731"/>
            <a:ext cx="4540561" cy="6119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4260" y="1540787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43825" y="2483697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43825" y="3327677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1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254" y="369277"/>
            <a:ext cx="243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1 answers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15" y="901577"/>
            <a:ext cx="4257675" cy="456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484" y="369277"/>
            <a:ext cx="4111135" cy="59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2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254" y="369277"/>
            <a:ext cx="243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2 answers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61" y="914400"/>
            <a:ext cx="3299854" cy="5552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2154" y="1227992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8192" y="1227992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074135" y="5005753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03790" y="1227992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5438" y="4487007"/>
            <a:ext cx="3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223" y="1227992"/>
            <a:ext cx="3237821" cy="3628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30" y="4967179"/>
            <a:ext cx="3078406" cy="1396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151" y="1110423"/>
            <a:ext cx="3872909" cy="53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3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033" y="739471"/>
            <a:ext cx="9295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Remember to complete your Daily 8 and battle you friends on Times Tables Rock Stars.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746" y="2065973"/>
            <a:ext cx="6848308" cy="25457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7"/>
    </mc:Choice>
    <mc:Fallback xmlns="">
      <p:transition spd="slow" advTm="1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101" y="238539"/>
            <a:ext cx="10487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/>
              <a:t>29.01.2021</a:t>
            </a:r>
            <a:endParaRPr lang="en-GB" sz="3200" u="sng" dirty="0" smtClean="0"/>
          </a:p>
          <a:p>
            <a:r>
              <a:rPr lang="en-GB" sz="3200" dirty="0" smtClean="0"/>
              <a:t>L.O: </a:t>
            </a:r>
            <a:r>
              <a:rPr lang="en-GB" sz="3200" dirty="0" smtClean="0"/>
              <a:t>Multiply 2 digits by 2 digits</a:t>
            </a:r>
            <a:r>
              <a:rPr lang="en-GB" sz="3200" dirty="0" smtClean="0"/>
              <a:t>.</a:t>
            </a:r>
            <a:endParaRPr lang="en-GB" sz="3200" dirty="0" smtClean="0"/>
          </a:p>
          <a:p>
            <a:r>
              <a:rPr lang="en-GB" sz="3200" dirty="0" smtClean="0"/>
              <a:t>S.C</a:t>
            </a:r>
            <a:r>
              <a:rPr lang="en-GB" sz="3200" dirty="0" smtClean="0"/>
              <a:t>: Recall methods taught in the Autumn term.</a:t>
            </a:r>
          </a:p>
          <a:p>
            <a:r>
              <a:rPr lang="en-GB" sz="3200" dirty="0" smtClean="0"/>
              <a:t>Use mental methods.</a:t>
            </a:r>
          </a:p>
          <a:p>
            <a:r>
              <a:rPr lang="en-GB" sz="3200" dirty="0" smtClean="0"/>
              <a:t>Use the grid, compact and expanded method.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0"/>
    </mc:Choice>
    <mc:Fallback>
      <p:transition spd="slow" advTm="4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417" y="326003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Mental oral starter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809625"/>
            <a:ext cx="8382000" cy="52387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9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7"/>
    </mc:Choice>
    <mc:Fallback>
      <p:transition spd="slow" advTm="2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7" y="326003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Mental oral answers.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2" y="842962"/>
            <a:ext cx="8334375" cy="51720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39"/>
    </mc:Choice>
    <mc:Fallback>
      <p:transition spd="slow" advTm="3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7" y="326003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Formal methods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17" y="1213338"/>
            <a:ext cx="5307598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183" y="1140985"/>
            <a:ext cx="5499450" cy="39272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05"/>
    </mc:Choice>
    <mc:Fallback>
      <p:transition spd="slow" advTm="11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7" y="326003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Formal methods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2" y="1163591"/>
            <a:ext cx="5948362" cy="416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539" y="1345224"/>
            <a:ext cx="5810576" cy="40843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0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02"/>
    </mc:Choice>
    <mc:Fallback>
      <p:transition spd="slow" advTm="6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417" y="326003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Formal methods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7" y="385762"/>
            <a:ext cx="8048625" cy="60864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30"/>
    </mc:Choice>
    <mc:Fallback>
      <p:transition spd="slow" advTm="4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147" y="280766"/>
            <a:ext cx="108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Formal methods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62" y="309562"/>
            <a:ext cx="6924675" cy="62388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58"/>
    </mc:Choice>
    <mc:Fallback>
      <p:transition spd="slow" advTm="3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37" y="771525"/>
            <a:ext cx="4733925" cy="5314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046" y="457200"/>
            <a:ext cx="378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Rehearsal question: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9"/>
    </mc:Choice>
    <mc:Fallback>
      <p:transition spd="slow" advTm="3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62496B-9EED-4C59-A53D-DC24FE1144EC}"/>
</file>

<file path=customXml/itemProps2.xml><?xml version="1.0" encoding="utf-8"?>
<ds:datastoreItem xmlns:ds="http://schemas.openxmlformats.org/officeDocument/2006/customXml" ds:itemID="{27CC0B56-C6DB-4546-92CB-1B86235A863D}"/>
</file>

<file path=customXml/itemProps3.xml><?xml version="1.0" encoding="utf-8"?>
<ds:datastoreItem xmlns:ds="http://schemas.openxmlformats.org/officeDocument/2006/customXml" ds:itemID="{C56227C3-416D-4D90-AB4C-6B56CB15D2B4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95</Words>
  <Application>Microsoft Office PowerPoint</Application>
  <PresentationFormat>Widescreen</PresentationFormat>
  <Paragraphs>30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Year 6 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6 Maths</dc:title>
  <dc:creator>Lucy Culyer</dc:creator>
  <cp:lastModifiedBy>Lucy Culyer</cp:lastModifiedBy>
  <cp:revision>31</cp:revision>
  <dcterms:created xsi:type="dcterms:W3CDTF">2021-01-04T10:49:18Z</dcterms:created>
  <dcterms:modified xsi:type="dcterms:W3CDTF">2021-01-25T21:53:57Z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