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66" r:id="rId4"/>
    <p:sldId id="267" r:id="rId5"/>
    <p:sldId id="268" r:id="rId6"/>
    <p:sldId id="269"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p:cViewPr varScale="1">
        <p:scale>
          <a:sx n="87" d="100"/>
          <a:sy n="87" d="100"/>
        </p:scale>
        <p:origin x="40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BB14A2-5E4A-4A16-906B-7FBA760ECC7B}"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31951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BB14A2-5E4A-4A16-906B-7FBA760ECC7B}"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94648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BB14A2-5E4A-4A16-906B-7FBA760ECC7B}"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135196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BB14A2-5E4A-4A16-906B-7FBA760ECC7B}"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86458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BB14A2-5E4A-4A16-906B-7FBA760ECC7B}"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90748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BB14A2-5E4A-4A16-906B-7FBA760ECC7B}"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90110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BB14A2-5E4A-4A16-906B-7FBA760ECC7B}"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98048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BB14A2-5E4A-4A16-906B-7FBA760ECC7B}"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7433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B14A2-5E4A-4A16-906B-7FBA760ECC7B}"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364258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BB14A2-5E4A-4A16-906B-7FBA760ECC7B}"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0150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BB14A2-5E4A-4A16-906B-7FBA760ECC7B}"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33597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B14A2-5E4A-4A16-906B-7FBA760ECC7B}"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E1E84-AE44-4B83-8A94-F0E427043227}" type="slidenum">
              <a:rPr lang="en-GB" smtClean="0"/>
              <a:t>‹#›</a:t>
            </a:fld>
            <a:endParaRPr lang="en-GB"/>
          </a:p>
        </p:txBody>
      </p:sp>
    </p:spTree>
    <p:extLst>
      <p:ext uri="{BB962C8B-B14F-4D97-AF65-F5344CB8AC3E}">
        <p14:creationId xmlns:p14="http://schemas.microsoft.com/office/powerpoint/2010/main" val="2819761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PSHE</a:t>
            </a:r>
            <a:endParaRPr lang="en-GB" dirty="0"/>
          </a:p>
        </p:txBody>
      </p:sp>
      <p:sp>
        <p:nvSpPr>
          <p:cNvPr id="3" name="Subtitle 2"/>
          <p:cNvSpPr>
            <a:spLocks noGrp="1"/>
          </p:cNvSpPr>
          <p:nvPr>
            <p:ph type="subTitle" idx="1"/>
          </p:nvPr>
        </p:nvSpPr>
        <p:spPr/>
        <p:txBody>
          <a:bodyPr/>
          <a:lstStyle/>
          <a:p>
            <a:r>
              <a:rPr lang="en-GB" dirty="0" smtClean="0"/>
              <a:t>Tuesday 2nd February 2021.</a:t>
            </a:r>
            <a:endParaRPr lang="en-GB" dirty="0"/>
          </a:p>
        </p:txBody>
      </p:sp>
    </p:spTree>
    <p:extLst>
      <p:ext uri="{BB962C8B-B14F-4D97-AF65-F5344CB8AC3E}">
        <p14:creationId xmlns:p14="http://schemas.microsoft.com/office/powerpoint/2010/main" val="833807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PSHE Lesson 4-Rights and Responsibilities.</a:t>
            </a:r>
            <a:endParaRPr lang="en-GB" dirty="0"/>
          </a:p>
        </p:txBody>
      </p:sp>
      <p:sp>
        <p:nvSpPr>
          <p:cNvPr id="3" name="Content Placeholder 2"/>
          <p:cNvSpPr>
            <a:spLocks noGrp="1"/>
          </p:cNvSpPr>
          <p:nvPr>
            <p:ph idx="1"/>
          </p:nvPr>
        </p:nvSpPr>
        <p:spPr/>
        <p:txBody>
          <a:bodyPr>
            <a:normAutofit lnSpcReduction="10000"/>
          </a:bodyPr>
          <a:lstStyle/>
          <a:p>
            <a:r>
              <a:rPr lang="en-GB" dirty="0" smtClean="0"/>
              <a:t>L.O: Understand why rules and laws are needed in society.</a:t>
            </a:r>
          </a:p>
          <a:p>
            <a:r>
              <a:rPr lang="en-GB" dirty="0" smtClean="0"/>
              <a:t>S.C: </a:t>
            </a:r>
          </a:p>
          <a:p>
            <a:r>
              <a:rPr lang="en-GB" dirty="0" smtClean="0"/>
              <a:t>Know that rules and laws are there to keep people safe.</a:t>
            </a:r>
          </a:p>
          <a:p>
            <a:r>
              <a:rPr lang="en-GB" dirty="0" smtClean="0"/>
              <a:t>Explain some of the rules and laws we have in this country and who is responsible for making and enforcing these.</a:t>
            </a:r>
          </a:p>
          <a:p>
            <a:r>
              <a:rPr lang="en-GB" dirty="0" smtClean="0"/>
              <a:t>Know some legal ages for certain responsibilities and the reasons for these.</a:t>
            </a:r>
          </a:p>
          <a:p>
            <a:r>
              <a:rPr lang="en-GB" dirty="0" smtClean="0"/>
              <a:t>Know that there are consequences to breaking the law/rules.</a:t>
            </a:r>
          </a:p>
          <a:p>
            <a:r>
              <a:rPr lang="en-GB" dirty="0" smtClean="0"/>
              <a:t>Explain the role </a:t>
            </a:r>
            <a:r>
              <a:rPr lang="en-GB" dirty="0" smtClean="0"/>
              <a:t>of </a:t>
            </a:r>
            <a:r>
              <a:rPr lang="en-GB" dirty="0" smtClean="0"/>
              <a:t>influence on others and how you can have a positive influence on others.</a:t>
            </a:r>
            <a:endParaRPr lang="en-GB"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692293460"/>
      </p:ext>
    </p:extLst>
  </p:cSld>
  <p:clrMapOvr>
    <a:masterClrMapping/>
  </p:clrMapOvr>
  <mc:AlternateContent xmlns:mc="http://schemas.openxmlformats.org/markup-compatibility/2006" xmlns:p14="http://schemas.microsoft.com/office/powerpoint/2010/main">
    <mc:Choice Requires="p14">
      <p:transition spd="slow" p14:dur="2000" advTm="43877"/>
    </mc:Choice>
    <mc:Fallback xmlns="">
      <p:transition spd="slow" advTm="43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 for keeping you safe.</a:t>
            </a:r>
            <a:endParaRPr lang="en-GB" dirty="0"/>
          </a:p>
        </p:txBody>
      </p:sp>
      <p:sp>
        <p:nvSpPr>
          <p:cNvPr id="3" name="Content Placeholder 2"/>
          <p:cNvSpPr>
            <a:spLocks noGrp="1"/>
          </p:cNvSpPr>
          <p:nvPr>
            <p:ph idx="1"/>
          </p:nvPr>
        </p:nvSpPr>
        <p:spPr/>
        <p:txBody>
          <a:bodyPr>
            <a:normAutofit lnSpcReduction="10000"/>
          </a:bodyPr>
          <a:lstStyle/>
          <a:p>
            <a:r>
              <a:rPr lang="en-GB" dirty="0" smtClean="0"/>
              <a:t>Last week we discussed school rules. Today we are going to begin by thinking about the rules you might follow to keep yourselves and others safe when using the roads as pedestrians. </a:t>
            </a:r>
          </a:p>
          <a:p>
            <a:r>
              <a:rPr lang="en-GB" dirty="0" smtClean="0"/>
              <a:t>These could include:</a:t>
            </a:r>
          </a:p>
          <a:p>
            <a:r>
              <a:rPr lang="en-GB" dirty="0" smtClean="0"/>
              <a:t>Staying on the pavement unless you are crossing the road,</a:t>
            </a:r>
          </a:p>
          <a:p>
            <a:r>
              <a:rPr lang="en-GB" dirty="0" smtClean="0"/>
              <a:t>Finding a safe space to cross the road,</a:t>
            </a:r>
          </a:p>
          <a:p>
            <a:r>
              <a:rPr lang="en-GB" dirty="0" smtClean="0"/>
              <a:t>Being aware of your surroundings.</a:t>
            </a:r>
          </a:p>
          <a:p>
            <a:endParaRPr lang="en-GB" dirty="0"/>
          </a:p>
          <a:p>
            <a:r>
              <a:rPr lang="en-GB" dirty="0" smtClean="0"/>
              <a:t>Make a note of any of your own rules. Remember rules are to keep you safe. Everyone has the right to feel safe.</a:t>
            </a:r>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401739348"/>
      </p:ext>
    </p:extLst>
  </p:cSld>
  <p:clrMapOvr>
    <a:masterClrMapping/>
  </p:clrMapOvr>
  <mc:AlternateContent xmlns:mc="http://schemas.openxmlformats.org/markup-compatibility/2006" xmlns:p14="http://schemas.microsoft.com/office/powerpoint/2010/main">
    <mc:Choice Requires="p14">
      <p:transition spd="slow" p14:dur="2000" advTm="60330"/>
    </mc:Choice>
    <mc:Fallback xmlns="">
      <p:transition spd="slow" advTm="60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Laws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Can you think of any laws that affect us in society?</a:t>
            </a:r>
          </a:p>
          <a:p>
            <a:r>
              <a:rPr lang="en-GB" dirty="0" smtClean="0"/>
              <a:t>There are laws about many things including:</a:t>
            </a:r>
          </a:p>
          <a:p>
            <a:r>
              <a:rPr lang="en-GB" dirty="0" smtClean="0"/>
              <a:t>Driving,</a:t>
            </a:r>
          </a:p>
          <a:p>
            <a:r>
              <a:rPr lang="en-GB" dirty="0" smtClean="0"/>
              <a:t>Stealing,</a:t>
            </a:r>
          </a:p>
          <a:p>
            <a:r>
              <a:rPr lang="en-GB" dirty="0" smtClean="0"/>
              <a:t>Vandalism,</a:t>
            </a:r>
          </a:p>
          <a:p>
            <a:r>
              <a:rPr lang="en-GB" dirty="0" smtClean="0"/>
              <a:t>Attending school,</a:t>
            </a:r>
          </a:p>
          <a:p>
            <a:r>
              <a:rPr lang="en-GB" dirty="0" smtClean="0"/>
              <a:t>Drinking alcohol,</a:t>
            </a:r>
          </a:p>
          <a:p>
            <a:r>
              <a:rPr lang="en-GB" dirty="0" smtClean="0"/>
              <a:t>Violence.</a:t>
            </a:r>
          </a:p>
          <a:p>
            <a:r>
              <a:rPr lang="en-GB" dirty="0" smtClean="0"/>
              <a:t>These laws are made in Parliament by Members of Parliament (</a:t>
            </a:r>
            <a:r>
              <a:rPr lang="en-GB" dirty="0" smtClean="0"/>
              <a:t>MPs</a:t>
            </a:r>
            <a:r>
              <a:rPr lang="en-GB" dirty="0" smtClean="0"/>
              <a:t>) who are elected by the public. People over the age of 18 have the right to vote. </a:t>
            </a:r>
          </a:p>
          <a:p>
            <a:r>
              <a:rPr lang="en-GB" dirty="0" smtClean="0"/>
              <a:t>If someone wasn’t respecting a law, who would enforce the law?</a:t>
            </a:r>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10606714"/>
      </p:ext>
    </p:extLst>
  </p:cSld>
  <p:clrMapOvr>
    <a:masterClrMapping/>
  </p:clrMapOvr>
  <mc:AlternateContent xmlns:mc="http://schemas.openxmlformats.org/markup-compatibility/2006" xmlns:p14="http://schemas.microsoft.com/office/powerpoint/2010/main">
    <mc:Choice Requires="p14">
      <p:transition spd="slow" p14:dur="2000" advTm="65604"/>
    </mc:Choice>
    <mc:Fallback xmlns="">
      <p:transition spd="slow" advTm="656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5019"/>
            <a:ext cx="10515600" cy="1325563"/>
          </a:xfrm>
        </p:spPr>
        <p:txBody>
          <a:bodyPr/>
          <a:lstStyle/>
          <a:p>
            <a:r>
              <a:rPr lang="en-GB" dirty="0" smtClean="0"/>
              <a:t>Legal or illegal?</a:t>
            </a:r>
            <a:endParaRPr lang="en-GB" dirty="0"/>
          </a:p>
        </p:txBody>
      </p:sp>
      <p:sp>
        <p:nvSpPr>
          <p:cNvPr id="3" name="Content Placeholder 2"/>
          <p:cNvSpPr>
            <a:spLocks noGrp="1"/>
          </p:cNvSpPr>
          <p:nvPr>
            <p:ph idx="1"/>
          </p:nvPr>
        </p:nvSpPr>
        <p:spPr>
          <a:xfrm>
            <a:off x="372208" y="1139825"/>
            <a:ext cx="10515600" cy="4351338"/>
          </a:xfrm>
        </p:spPr>
        <p:txBody>
          <a:bodyPr/>
          <a:lstStyle/>
          <a:p>
            <a:r>
              <a:rPr lang="en-GB" dirty="0" smtClean="0"/>
              <a:t>Look at the scenario cards. Has the adult in the situation acted legally (followed the law) or illegally (not followed the law)? How do you feel about these laws? What is your opinion? Are the laws keeping people safe?</a:t>
            </a:r>
            <a:endParaRPr lang="en-GB" dirty="0"/>
          </a:p>
          <a:p>
            <a:pPr marL="0" indent="0">
              <a:buNone/>
            </a:pPr>
            <a:endParaRPr lang="en-GB" dirty="0"/>
          </a:p>
          <a:p>
            <a:endParaRPr lang="en-GB" dirty="0"/>
          </a:p>
        </p:txBody>
      </p:sp>
      <p:pic>
        <p:nvPicPr>
          <p:cNvPr id="5" name="Picture 4"/>
          <p:cNvPicPr>
            <a:picLocks noChangeAspect="1"/>
          </p:cNvPicPr>
          <p:nvPr/>
        </p:nvPicPr>
        <p:blipFill>
          <a:blip r:embed="rId4"/>
          <a:stretch>
            <a:fillRect/>
          </a:stretch>
        </p:blipFill>
        <p:spPr>
          <a:xfrm rot="5400000">
            <a:off x="3750758" y="2619116"/>
            <a:ext cx="4558963" cy="3918805"/>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65104041"/>
      </p:ext>
    </p:extLst>
  </p:cSld>
  <p:clrMapOvr>
    <a:masterClrMapping/>
  </p:clrMapOvr>
  <mc:AlternateContent xmlns:mc="http://schemas.openxmlformats.org/markup-compatibility/2006" xmlns:p14="http://schemas.microsoft.com/office/powerpoint/2010/main">
    <mc:Choice Requires="p14">
      <p:transition spd="slow" p14:dur="2000" advTm="26991"/>
    </mc:Choice>
    <mc:Fallback xmlns="">
      <p:transition spd="slow" advTm="26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 ages</a:t>
            </a:r>
            <a:endParaRPr lang="en-GB" dirty="0"/>
          </a:p>
        </p:txBody>
      </p:sp>
      <p:sp>
        <p:nvSpPr>
          <p:cNvPr id="3" name="Content Placeholder 2"/>
          <p:cNvSpPr>
            <a:spLocks noGrp="1"/>
          </p:cNvSpPr>
          <p:nvPr>
            <p:ph idx="1"/>
          </p:nvPr>
        </p:nvSpPr>
        <p:spPr/>
        <p:txBody>
          <a:bodyPr/>
          <a:lstStyle/>
          <a:p>
            <a:r>
              <a:rPr lang="en-GB" dirty="0" smtClean="0"/>
              <a:t>Read through the legal ages.</a:t>
            </a:r>
          </a:p>
          <a:p>
            <a:r>
              <a:rPr lang="en-GB" dirty="0" smtClean="0"/>
              <a:t>Do you agree with them? Why?</a:t>
            </a:r>
          </a:p>
          <a:p>
            <a:r>
              <a:rPr lang="en-GB" dirty="0" smtClean="0"/>
              <a:t>Why not?</a:t>
            </a:r>
          </a:p>
          <a:p>
            <a:r>
              <a:rPr lang="en-GB" dirty="0" smtClean="0"/>
              <a:t>Are there any that surprise you?</a:t>
            </a:r>
            <a:endParaRPr lang="en-GB" dirty="0"/>
          </a:p>
        </p:txBody>
      </p:sp>
      <p:pic>
        <p:nvPicPr>
          <p:cNvPr id="5" name="Picture 4"/>
          <p:cNvPicPr>
            <a:picLocks noChangeAspect="1"/>
          </p:cNvPicPr>
          <p:nvPr/>
        </p:nvPicPr>
        <p:blipFill>
          <a:blip r:embed="rId4"/>
          <a:stretch>
            <a:fillRect/>
          </a:stretch>
        </p:blipFill>
        <p:spPr>
          <a:xfrm>
            <a:off x="6448425" y="240689"/>
            <a:ext cx="4905375" cy="6200775"/>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774710535"/>
      </p:ext>
    </p:extLst>
  </p:cSld>
  <p:clrMapOvr>
    <a:masterClrMapping/>
  </p:clrMapOvr>
  <mc:AlternateContent xmlns:mc="http://schemas.openxmlformats.org/markup-compatibility/2006" xmlns:p14="http://schemas.microsoft.com/office/powerpoint/2010/main">
    <mc:Choice Requires="p14">
      <p:transition spd="slow" p14:dur="2000" advTm="23951"/>
    </mc:Choice>
    <mc:Fallback xmlns="">
      <p:transition spd="slow" advTm="239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694"/>
            <a:ext cx="10515600" cy="1325563"/>
          </a:xfrm>
        </p:spPr>
        <p:txBody>
          <a:bodyPr/>
          <a:lstStyle/>
          <a:p>
            <a:r>
              <a:rPr lang="en-GB" dirty="0" smtClean="0"/>
              <a:t>Rules and laws.</a:t>
            </a:r>
            <a:endParaRPr lang="en-GB" dirty="0"/>
          </a:p>
        </p:txBody>
      </p:sp>
      <p:sp>
        <p:nvSpPr>
          <p:cNvPr id="3" name="Content Placeholder 2"/>
          <p:cNvSpPr>
            <a:spLocks noGrp="1"/>
          </p:cNvSpPr>
          <p:nvPr>
            <p:ph idx="1"/>
          </p:nvPr>
        </p:nvSpPr>
        <p:spPr>
          <a:xfrm>
            <a:off x="776654" y="1134207"/>
            <a:ext cx="10515600" cy="4805363"/>
          </a:xfrm>
        </p:spPr>
        <p:txBody>
          <a:bodyPr>
            <a:noAutofit/>
          </a:bodyPr>
          <a:lstStyle/>
          <a:p>
            <a:r>
              <a:rPr lang="en-GB" sz="2000" dirty="0" smtClean="0"/>
              <a:t>We are now going to think about rules and laws in our school context. </a:t>
            </a:r>
            <a:endParaRPr lang="en-GB" sz="2000" dirty="0"/>
          </a:p>
          <a:p>
            <a:r>
              <a:rPr lang="en-GB" sz="2000" dirty="0" smtClean="0"/>
              <a:t>Challenge 1-Think about a rule that has been broken by a child at school. Put yourself in their position and write about the reasons for rule breaking as well as the consequences. Was this person influenced by others? How could you have a positive influence on others?</a:t>
            </a:r>
          </a:p>
          <a:p>
            <a:r>
              <a:rPr lang="en-GB" sz="2000" dirty="0" smtClean="0"/>
              <a:t>Challenge 2- As challenge 1 but link to a law.</a:t>
            </a:r>
          </a:p>
          <a:p>
            <a:endParaRPr lang="en-GB" sz="2000" dirty="0"/>
          </a:p>
          <a:p>
            <a:r>
              <a:rPr lang="en-GB" sz="2000" dirty="0" smtClean="0"/>
              <a:t>This is a scenario that I have made up:</a:t>
            </a:r>
          </a:p>
          <a:p>
            <a:r>
              <a:rPr lang="en-GB" sz="2000" dirty="0" smtClean="0"/>
              <a:t>A child in school has been physical towards another child. I believe the reason they were physical was because they were so wound up that they just couldn’t control themselves. They let their emotions take hold and their fists lash out. This person has seen other people being physical with each other and has heard other people </a:t>
            </a:r>
            <a:r>
              <a:rPr lang="en-GB" sz="2000" dirty="0" smtClean="0"/>
              <a:t>cheering </a:t>
            </a:r>
            <a:r>
              <a:rPr lang="en-GB" sz="2000" dirty="0" smtClean="0"/>
              <a:t>them on. The consequences of this behaviour could be to miss breaks and to have to work in isolation. This person was influenced by others showing the same behaviour and people encouraging them. Being involved in violence could lead to you getting in trouble with the police. At the age of 10 you are responsible for your own behaviour. </a:t>
            </a:r>
          </a:p>
          <a:p>
            <a:r>
              <a:rPr lang="en-GB" sz="2000" dirty="0" smtClean="0"/>
              <a:t>I could have a positive influence on others by following the rules and laws in school. This will help keep everyone safe and help others know how to behaviour. </a:t>
            </a:r>
            <a:endParaRPr lang="en-GB" sz="20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05668020"/>
      </p:ext>
    </p:extLst>
  </p:cSld>
  <p:clrMapOvr>
    <a:masterClrMapping/>
  </p:clrMapOvr>
  <mc:AlternateContent xmlns:mc="http://schemas.openxmlformats.org/markup-compatibility/2006" xmlns:p14="http://schemas.microsoft.com/office/powerpoint/2010/main">
    <mc:Choice Requires="p14">
      <p:transition spd="slow" p14:dur="2000" advTm="146511"/>
    </mc:Choice>
    <mc:Fallback xmlns="">
      <p:transition spd="slow" advTm="146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490C52-736B-4055-954B-63BDF96A129A}"/>
</file>

<file path=customXml/itemProps2.xml><?xml version="1.0" encoding="utf-8"?>
<ds:datastoreItem xmlns:ds="http://schemas.openxmlformats.org/officeDocument/2006/customXml" ds:itemID="{CFFF954D-AA64-466F-B6B0-47178B394142}"/>
</file>

<file path=customXml/itemProps3.xml><?xml version="1.0" encoding="utf-8"?>
<ds:datastoreItem xmlns:ds="http://schemas.openxmlformats.org/officeDocument/2006/customXml" ds:itemID="{020429BC-03BE-4CB9-BE7A-70F4B9D4F46E}"/>
</file>

<file path=docProps/app.xml><?xml version="1.0" encoding="utf-8"?>
<Properties xmlns="http://schemas.openxmlformats.org/officeDocument/2006/extended-properties" xmlns:vt="http://schemas.openxmlformats.org/officeDocument/2006/docPropsVTypes">
  <TotalTime>236</TotalTime>
  <Words>601</Words>
  <Application>Microsoft Office PowerPoint</Application>
  <PresentationFormat>Widescreen</PresentationFormat>
  <Paragraphs>44</Paragraphs>
  <Slides>7</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PSHE</vt:lpstr>
      <vt:lpstr>PSHE Lesson 4-Rights and Responsibilities.</vt:lpstr>
      <vt:lpstr>Rules for keeping you safe.</vt:lpstr>
      <vt:lpstr>Laws</vt:lpstr>
      <vt:lpstr>Legal or illegal?</vt:lpstr>
      <vt:lpstr>Legal ages</vt:lpstr>
      <vt:lpstr>Rules and laws.</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Culyer</dc:creator>
  <cp:lastModifiedBy>Paula Candish</cp:lastModifiedBy>
  <cp:revision>34</cp:revision>
  <dcterms:created xsi:type="dcterms:W3CDTF">2021-01-06T20:05:12Z</dcterms:created>
  <dcterms:modified xsi:type="dcterms:W3CDTF">2021-02-01T08:56:47Z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