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64" r:id="rId6"/>
    <p:sldId id="263" r:id="rId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2687B-94E8-45EC-ACBB-A75C0384E960}" v="7" dt="2025-11-09T13:26:28.948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Taylor" userId="bd5dbe48-4f5e-4fe2-9e28-2e639862b441" providerId="ADAL" clId="{E07E657C-573D-40C3-B65B-184604325212}"/>
    <pc:docChg chg="undo custSel modSld">
      <pc:chgData name="Marie Taylor" userId="bd5dbe48-4f5e-4fe2-9e28-2e639862b441" providerId="ADAL" clId="{E07E657C-573D-40C3-B65B-184604325212}" dt="2025-11-09T13:27:47.690" v="3741" actId="1076"/>
      <pc:docMkLst>
        <pc:docMk/>
      </pc:docMkLst>
      <pc:sldChg chg="modSp mod">
        <pc:chgData name="Marie Taylor" userId="bd5dbe48-4f5e-4fe2-9e28-2e639862b441" providerId="ADAL" clId="{E07E657C-573D-40C3-B65B-184604325212}" dt="2025-11-04T22:12:59.449" v="1589" actId="20577"/>
        <pc:sldMkLst>
          <pc:docMk/>
          <pc:sldMk cId="769675095" sldId="257"/>
        </pc:sldMkLst>
        <pc:spChg chg="mod">
          <ac:chgData name="Marie Taylor" userId="bd5dbe48-4f5e-4fe2-9e28-2e639862b441" providerId="ADAL" clId="{E07E657C-573D-40C3-B65B-184604325212}" dt="2025-11-04T22:12:59.449" v="1589" actId="20577"/>
          <ac:spMkLst>
            <pc:docMk/>
            <pc:sldMk cId="769675095" sldId="257"/>
            <ac:spMk id="3" creationId="{00000000-0000-0000-0000-000000000000}"/>
          </ac:spMkLst>
        </pc:spChg>
      </pc:sldChg>
      <pc:sldChg chg="addSp delSp modSp mod">
        <pc:chgData name="Marie Taylor" userId="bd5dbe48-4f5e-4fe2-9e28-2e639862b441" providerId="ADAL" clId="{E07E657C-573D-40C3-B65B-184604325212}" dt="2025-11-09T13:21:11.959" v="3634" actId="20577"/>
        <pc:sldMkLst>
          <pc:docMk/>
          <pc:sldMk cId="1805748268" sldId="263"/>
        </pc:sldMkLst>
        <pc:spChg chg="mod">
          <ac:chgData name="Marie Taylor" userId="bd5dbe48-4f5e-4fe2-9e28-2e639862b441" providerId="ADAL" clId="{E07E657C-573D-40C3-B65B-184604325212}" dt="2025-11-04T22:13:19.454" v="1591" actId="20577"/>
          <ac:spMkLst>
            <pc:docMk/>
            <pc:sldMk cId="1805748268" sldId="263"/>
            <ac:spMk id="2" creationId="{00000000-0000-0000-0000-000000000000}"/>
          </ac:spMkLst>
        </pc:spChg>
        <pc:spChg chg="mod">
          <ac:chgData name="Marie Taylor" userId="bd5dbe48-4f5e-4fe2-9e28-2e639862b441" providerId="ADAL" clId="{E07E657C-573D-40C3-B65B-184604325212}" dt="2025-11-04T22:13:26.443" v="1600" actId="20577"/>
          <ac:spMkLst>
            <pc:docMk/>
            <pc:sldMk cId="1805748268" sldId="263"/>
            <ac:spMk id="3" creationId="{00000000-0000-0000-0000-000000000000}"/>
          </ac:spMkLst>
        </pc:spChg>
        <pc:spChg chg="mod">
          <ac:chgData name="Marie Taylor" userId="bd5dbe48-4f5e-4fe2-9e28-2e639862b441" providerId="ADAL" clId="{E07E657C-573D-40C3-B65B-184604325212}" dt="2025-11-09T12:59:26.615" v="2891" actId="13926"/>
          <ac:spMkLst>
            <pc:docMk/>
            <pc:sldMk cId="1805748268" sldId="263"/>
            <ac:spMk id="4" creationId="{C344DE81-3DC0-CCD9-1CC2-6AA01F3C8580}"/>
          </ac:spMkLst>
        </pc:spChg>
        <pc:spChg chg="add mod">
          <ac:chgData name="Marie Taylor" userId="bd5dbe48-4f5e-4fe2-9e28-2e639862b441" providerId="ADAL" clId="{E07E657C-573D-40C3-B65B-184604325212}" dt="2025-11-09T13:16:35.091" v="3460" actId="20577"/>
          <ac:spMkLst>
            <pc:docMk/>
            <pc:sldMk cId="1805748268" sldId="263"/>
            <ac:spMk id="5" creationId="{F42CF2A0-9CB5-FA5A-C307-B489001E0F2A}"/>
          </ac:spMkLst>
        </pc:spChg>
        <pc:spChg chg="mod">
          <ac:chgData name="Marie Taylor" userId="bd5dbe48-4f5e-4fe2-9e28-2e639862b441" providerId="ADAL" clId="{E07E657C-573D-40C3-B65B-184604325212}" dt="2025-11-09T13:07:03.971" v="2938" actId="13926"/>
          <ac:spMkLst>
            <pc:docMk/>
            <pc:sldMk cId="1805748268" sldId="263"/>
            <ac:spMk id="6" creationId="{8298ABA3-30C5-2067-C35A-40B511E80389}"/>
          </ac:spMkLst>
        </pc:spChg>
        <pc:spChg chg="mod">
          <ac:chgData name="Marie Taylor" userId="bd5dbe48-4f5e-4fe2-9e28-2e639862b441" providerId="ADAL" clId="{E07E657C-573D-40C3-B65B-184604325212}" dt="2025-11-09T13:21:11.959" v="3634" actId="20577"/>
          <ac:spMkLst>
            <pc:docMk/>
            <pc:sldMk cId="1805748268" sldId="263"/>
            <ac:spMk id="7" creationId="{BAC98960-9F4B-95D7-969C-C67BF9509C5F}"/>
          </ac:spMkLst>
        </pc:spChg>
        <pc:spChg chg="mod">
          <ac:chgData name="Marie Taylor" userId="bd5dbe48-4f5e-4fe2-9e28-2e639862b441" providerId="ADAL" clId="{E07E657C-573D-40C3-B65B-184604325212}" dt="2025-11-09T13:13:27.219" v="3186" actId="20577"/>
          <ac:spMkLst>
            <pc:docMk/>
            <pc:sldMk cId="1805748268" sldId="263"/>
            <ac:spMk id="8" creationId="{411ADE7E-97D0-C0AC-99C2-F7E700817961}"/>
          </ac:spMkLst>
        </pc:spChg>
        <pc:spChg chg="mod">
          <ac:chgData name="Marie Taylor" userId="bd5dbe48-4f5e-4fe2-9e28-2e639862b441" providerId="ADAL" clId="{E07E657C-573D-40C3-B65B-184604325212}" dt="2025-11-09T13:16:04.249" v="3424" actId="20577"/>
          <ac:spMkLst>
            <pc:docMk/>
            <pc:sldMk cId="1805748268" sldId="263"/>
            <ac:spMk id="12" creationId="{447778AE-E008-8A32-F1CC-9E0C8BE1416E}"/>
          </ac:spMkLst>
        </pc:spChg>
        <pc:spChg chg="del mod">
          <ac:chgData name="Marie Taylor" userId="bd5dbe48-4f5e-4fe2-9e28-2e639862b441" providerId="ADAL" clId="{E07E657C-573D-40C3-B65B-184604325212}" dt="2025-11-09T13:15:55.117" v="3418" actId="21"/>
          <ac:spMkLst>
            <pc:docMk/>
            <pc:sldMk cId="1805748268" sldId="263"/>
            <ac:spMk id="13" creationId="{46EF6568-0D46-B8A2-EAA9-A54ED7A15B28}"/>
          </ac:spMkLst>
        </pc:spChg>
        <pc:spChg chg="mod">
          <ac:chgData name="Marie Taylor" userId="bd5dbe48-4f5e-4fe2-9e28-2e639862b441" providerId="ADAL" clId="{E07E657C-573D-40C3-B65B-184604325212}" dt="2025-11-09T13:11:40.964" v="3134" actId="13926"/>
          <ac:spMkLst>
            <pc:docMk/>
            <pc:sldMk cId="1805748268" sldId="263"/>
            <ac:spMk id="14" creationId="{06E6067D-7BFF-05A3-5B4F-C507D352A390}"/>
          </ac:spMkLst>
        </pc:spChg>
      </pc:sldChg>
      <pc:sldChg chg="addSp delSp modSp mod">
        <pc:chgData name="Marie Taylor" userId="bd5dbe48-4f5e-4fe2-9e28-2e639862b441" providerId="ADAL" clId="{E07E657C-573D-40C3-B65B-184604325212}" dt="2025-11-09T13:27:47.690" v="3741" actId="1076"/>
        <pc:sldMkLst>
          <pc:docMk/>
          <pc:sldMk cId="3692731661" sldId="264"/>
        </pc:sldMkLst>
        <pc:spChg chg="mod">
          <ac:chgData name="Marie Taylor" userId="bd5dbe48-4f5e-4fe2-9e28-2e639862b441" providerId="ADAL" clId="{E07E657C-573D-40C3-B65B-184604325212}" dt="2025-11-04T22:39:45.642" v="2608" actId="14100"/>
          <ac:spMkLst>
            <pc:docMk/>
            <pc:sldMk cId="3692731661" sldId="264"/>
            <ac:spMk id="2" creationId="{F5ED2D9C-6C7E-9757-1C06-22A51DF117E8}"/>
          </ac:spMkLst>
        </pc:spChg>
        <pc:spChg chg="mod">
          <ac:chgData name="Marie Taylor" userId="bd5dbe48-4f5e-4fe2-9e28-2e639862b441" providerId="ADAL" clId="{E07E657C-573D-40C3-B65B-184604325212}" dt="2025-11-04T22:34:46.115" v="2138" actId="20577"/>
          <ac:spMkLst>
            <pc:docMk/>
            <pc:sldMk cId="3692731661" sldId="264"/>
            <ac:spMk id="3" creationId="{3CA8B957-A505-5FD7-728F-A1C86D39785A}"/>
          </ac:spMkLst>
        </pc:spChg>
        <pc:spChg chg="mod">
          <ac:chgData name="Marie Taylor" userId="bd5dbe48-4f5e-4fe2-9e28-2e639862b441" providerId="ADAL" clId="{E07E657C-573D-40C3-B65B-184604325212}" dt="2025-11-09T13:23:30.040" v="3712" actId="13926"/>
          <ac:spMkLst>
            <pc:docMk/>
            <pc:sldMk cId="3692731661" sldId="264"/>
            <ac:spMk id="5" creationId="{F31A0A1C-536F-2B23-7B11-4DADD645966F}"/>
          </ac:spMkLst>
        </pc:spChg>
        <pc:spChg chg="mod">
          <ac:chgData name="Marie Taylor" userId="bd5dbe48-4f5e-4fe2-9e28-2e639862b441" providerId="ADAL" clId="{E07E657C-573D-40C3-B65B-184604325212}" dt="2025-11-09T13:27:47.690" v="3741" actId="1076"/>
          <ac:spMkLst>
            <pc:docMk/>
            <pc:sldMk cId="3692731661" sldId="264"/>
            <ac:spMk id="6" creationId="{89ABC802-7C19-37FD-067E-C4B94F8D0136}"/>
          </ac:spMkLst>
        </pc:spChg>
        <pc:spChg chg="mod">
          <ac:chgData name="Marie Taylor" userId="bd5dbe48-4f5e-4fe2-9e28-2e639862b441" providerId="ADAL" clId="{E07E657C-573D-40C3-B65B-184604325212}" dt="2025-11-09T13:22:33.809" v="3653" actId="13926"/>
          <ac:spMkLst>
            <pc:docMk/>
            <pc:sldMk cId="3692731661" sldId="264"/>
            <ac:spMk id="7" creationId="{F8655B5A-FA21-A197-022A-EEAD18534A06}"/>
          </ac:spMkLst>
        </pc:spChg>
        <pc:spChg chg="add mod">
          <ac:chgData name="Marie Taylor" userId="bd5dbe48-4f5e-4fe2-9e28-2e639862b441" providerId="ADAL" clId="{E07E657C-573D-40C3-B65B-184604325212}" dt="2025-11-09T13:26:25.045" v="3731" actId="1076"/>
          <ac:spMkLst>
            <pc:docMk/>
            <pc:sldMk cId="3692731661" sldId="264"/>
            <ac:spMk id="9" creationId="{98E9978F-4801-A55A-DF8E-13D60D8215F7}"/>
          </ac:spMkLst>
        </pc:spChg>
        <pc:spChg chg="mod">
          <ac:chgData name="Marie Taylor" userId="bd5dbe48-4f5e-4fe2-9e28-2e639862b441" providerId="ADAL" clId="{E07E657C-573D-40C3-B65B-184604325212}" dt="2025-11-09T13:27:14.852" v="3739" actId="20577"/>
          <ac:spMkLst>
            <pc:docMk/>
            <pc:sldMk cId="3692731661" sldId="264"/>
            <ac:spMk id="10" creationId="{74695C0E-2CFF-24A8-46A0-D066EA0A8098}"/>
          </ac:spMkLst>
        </pc:spChg>
        <pc:spChg chg="mod">
          <ac:chgData name="Marie Taylor" userId="bd5dbe48-4f5e-4fe2-9e28-2e639862b441" providerId="ADAL" clId="{E07E657C-573D-40C3-B65B-184604325212}" dt="2025-11-09T13:22:04.846" v="3650" actId="20577"/>
          <ac:spMkLst>
            <pc:docMk/>
            <pc:sldMk cId="3692731661" sldId="264"/>
            <ac:spMk id="11" creationId="{8A49A0CC-FAA4-BAC4-D7FF-6197DB26FE9F}"/>
          </ac:spMkLst>
        </pc:spChg>
        <pc:spChg chg="mod">
          <ac:chgData name="Marie Taylor" userId="bd5dbe48-4f5e-4fe2-9e28-2e639862b441" providerId="ADAL" clId="{E07E657C-573D-40C3-B65B-184604325212}" dt="2025-11-04T22:32:40.493" v="2026" actId="1076"/>
          <ac:spMkLst>
            <pc:docMk/>
            <pc:sldMk cId="3692731661" sldId="264"/>
            <ac:spMk id="12" creationId="{468C6ACC-98EB-9C4E-5D42-E7B35309DCEB}"/>
          </ac:spMkLst>
        </pc:spChg>
        <pc:spChg chg="mod">
          <ac:chgData name="Marie Taylor" userId="bd5dbe48-4f5e-4fe2-9e28-2e639862b441" providerId="ADAL" clId="{E07E657C-573D-40C3-B65B-184604325212}" dt="2025-11-09T13:26:27.801" v="3735" actId="1076"/>
          <ac:spMkLst>
            <pc:docMk/>
            <pc:sldMk cId="3692731661" sldId="264"/>
            <ac:spMk id="13" creationId="{96E7B92A-AE17-A19D-05D8-909D45CC0545}"/>
          </ac:spMkLst>
        </pc:spChg>
        <pc:picChg chg="add del mod">
          <ac:chgData name="Marie Taylor" userId="bd5dbe48-4f5e-4fe2-9e28-2e639862b441" providerId="ADAL" clId="{E07E657C-573D-40C3-B65B-184604325212}" dt="2025-11-09T13:26:28.245" v="3736" actId="1076"/>
          <ac:picMkLst>
            <pc:docMk/>
            <pc:sldMk cId="3692731661" sldId="264"/>
            <ac:picMk id="4" creationId="{F4648EDF-A6E3-F4CB-7371-CC5E569D9F9F}"/>
          </ac:picMkLst>
        </pc:picChg>
        <pc:picChg chg="add">
          <ac:chgData name="Marie Taylor" userId="bd5dbe48-4f5e-4fe2-9e28-2e639862b441" providerId="ADAL" clId="{E07E657C-573D-40C3-B65B-184604325212}" dt="2025-11-09T13:25:28.633" v="3724"/>
          <ac:picMkLst>
            <pc:docMk/>
            <pc:sldMk cId="3692731661" sldId="264"/>
            <ac:picMk id="8" creationId="{82FD80B2-0845-C973-44CA-7FA37FCE04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Acorn Class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2300" dirty="0"/>
              <a:t>Welcome back to School - November 2025</a:t>
            </a:r>
            <a:endParaRPr lang="en-gb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CD717-BFA6-1405-195F-271DC49C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-227519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D9C-6C7E-9757-1C06-22A51DF1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19" y="0"/>
            <a:ext cx="6167334" cy="687421"/>
          </a:xfrm>
        </p:spPr>
        <p:txBody>
          <a:bodyPr>
            <a:normAutofit/>
          </a:bodyPr>
          <a:lstStyle/>
          <a:p>
            <a:r>
              <a:rPr lang="en-US" sz="1800" dirty="0"/>
              <a:t>Welcome to the crazy run up to Christmas!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A0A1C-536F-2B23-7B11-4DADD645966F}"/>
              </a:ext>
            </a:extLst>
          </p:cNvPr>
          <p:cNvSpPr txBox="1"/>
          <p:nvPr/>
        </p:nvSpPr>
        <p:spPr>
          <a:xfrm>
            <a:off x="428019" y="609837"/>
            <a:ext cx="4299626" cy="175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hope you have had a lovely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half term together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made lots of lovely memories with your family and friends.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have planned this half term around the children’s interests, and we will continue to build on this. We have a flexible EYFS curriculum which includes some focused and some independent learning, including indoor and outdoors. Our topic this half term is “Light and dark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a focus the moon and stars, shadows and nocturnal animals.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BC802-7C19-37FD-067E-C4B94F8D0136}"/>
              </a:ext>
            </a:extLst>
          </p:cNvPr>
          <p:cNvSpPr txBox="1"/>
          <p:nvPr/>
        </p:nvSpPr>
        <p:spPr>
          <a:xfrm>
            <a:off x="428019" y="2145076"/>
            <a:ext cx="4299626" cy="236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day your child needs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change of clothes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wellies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coat with a hood and their reading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Acorn class will need PE kits on a Tuesday, Thursday and Friday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half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term.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the seasons change, they will need appropriate clothing for outdoor learning.  We recommend you leave a pair of wellies and spare clothes at school.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remember to put names in everything</a:t>
            </a:r>
            <a:r>
              <a:rPr lang="en-US" sz="18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1200" dirty="0">
                <a:effectLst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55B5A-FA21-A197-022A-EEAD18534A06}"/>
              </a:ext>
            </a:extLst>
          </p:cNvPr>
          <p:cNvSpPr txBox="1"/>
          <p:nvPr/>
        </p:nvSpPr>
        <p:spPr>
          <a:xfrm>
            <a:off x="435872" y="4331109"/>
            <a:ext cx="4299626" cy="167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Snack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be continuing with our Self-service snack area which the children love. </a:t>
            </a:r>
            <a:r>
              <a:rPr lang="en-GB" sz="1200" dirty="0">
                <a:solidFill>
                  <a:srgbClr val="9A53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ealthy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snacks that meet allergen requirements will be available each day for children to enjoy.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9A53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provide a wide range of snacks which does cost a lot of money, we would appreciate help towards the cost of this, a suggested amount would be 50p a week.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95C0E-2CFF-24A8-46A0-D066EA0A8098}"/>
              </a:ext>
            </a:extLst>
          </p:cNvPr>
          <p:cNvSpPr txBox="1"/>
          <p:nvPr/>
        </p:nvSpPr>
        <p:spPr>
          <a:xfrm>
            <a:off x="8180962" y="634316"/>
            <a:ext cx="3625919" cy="5189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Phonics-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Reception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our phonics program called “Sounds Write” and they are making great progress!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Nursery children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started Phase 1 of Letters and Sounds which focuses on listening skills,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instrumental sounds, alliteration, rhythm and rhyme.</a:t>
            </a:r>
          </a:p>
          <a:p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Books 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Reading and library books will be reviewed on a weekly basis. Please can these be brought into school everyday.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ask that these books are shared with parents and carers, so children can enjoy the books that they have chosen and see good modelling by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home, as well as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modelling in school.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Dream Read 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special treat which every child will get across the year. There are some instructions in the bag. If it is your child’s turn we will send this home </a:t>
            </a:r>
            <a:r>
              <a:rPr lang="en-GB" sz="1200" dirty="0">
                <a:solidFill>
                  <a:srgbClr val="9A53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end of the day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it </a:t>
            </a:r>
            <a:r>
              <a:rPr lang="en-GB" sz="1200" dirty="0">
                <a:solidFill>
                  <a:srgbClr val="9A53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keep it for </a:t>
            </a:r>
            <a:r>
              <a:rPr lang="en-GB" sz="1200" dirty="0" err="1">
                <a:solidFill>
                  <a:srgbClr val="9A53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GB" sz="1200" dirty="0">
                <a:solidFill>
                  <a:srgbClr val="9A53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week then children bring it back into school to share with the class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PurpleMash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Numbots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logins are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front of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children’s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reading records there is no work set on here but it is for children to explore and enjoy.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9A0CC-FAA4-BAC4-D7FF-6197DB26FE9F}"/>
              </a:ext>
            </a:extLst>
          </p:cNvPr>
          <p:cNvSpPr txBox="1"/>
          <p:nvPr/>
        </p:nvSpPr>
        <p:spPr>
          <a:xfrm>
            <a:off x="4727645" y="685805"/>
            <a:ext cx="3453317" cy="1504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Morning routines-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are more than welcome to bring your child into class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they are in Nursery,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but we would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like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Reception children to come into school  independently now that they are settled. They have their own peg and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morning routine.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8C6ACC-98EB-9C4E-5D42-E7B35309DCEB}"/>
              </a:ext>
            </a:extLst>
          </p:cNvPr>
          <p:cNvSpPr txBox="1"/>
          <p:nvPr/>
        </p:nvSpPr>
        <p:spPr>
          <a:xfrm>
            <a:off x="435872" y="5992793"/>
            <a:ext cx="8988355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forward to lots of exciting learning opportunities across the term. Any questions or queries about anything, just let us know. Many Thanks from Team Acorn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7B92A-AE17-A19D-05D8-909D45CC0545}"/>
              </a:ext>
            </a:extLst>
          </p:cNvPr>
          <p:cNvSpPr txBox="1"/>
          <p:nvPr/>
        </p:nvSpPr>
        <p:spPr>
          <a:xfrm>
            <a:off x="4735498" y="2084340"/>
            <a:ext cx="3445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Self-regulation</a:t>
            </a:r>
          </a:p>
          <a:p>
            <a:endParaRPr lang="en-GB" sz="8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a huge part of the EYFS Curriculum and it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means the children try and take responsibility for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themselves. We encourage this through decision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 when choosing self-registration and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discussing feelings and emotions every day.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also encourage the children to use our self-service snack area and even wash and dry their own dishes. We also have our self-service playdough station which is very messy as you can imagine but it is working well.</a:t>
            </a:r>
            <a:r>
              <a:rPr lang="en-US" sz="12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8B957-A505-5FD7-728F-A1C86D39785A}"/>
              </a:ext>
            </a:extLst>
          </p:cNvPr>
          <p:cNvSpPr txBox="1"/>
          <p:nvPr/>
        </p:nvSpPr>
        <p:spPr>
          <a:xfrm>
            <a:off x="4727645" y="4407405"/>
            <a:ext cx="3445463" cy="132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dirty="0">
                <a:solidFill>
                  <a:srgbClr val="9A53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Things that we would like to work together on this term please</a:t>
            </a:r>
            <a:endParaRPr kumimoji="0" lang="en-GB" sz="1200" b="1" i="0" u="sng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Writing their full name (first name and surname)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9A53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changed independently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Putting coats </a:t>
            </a:r>
            <a:r>
              <a:rPr lang="en-US" sz="1200" dirty="0">
                <a:solidFill>
                  <a:srgbClr val="9A53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shoes 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a pair of scissors</a:t>
            </a:r>
          </a:p>
        </p:txBody>
      </p:sp>
    </p:spTree>
    <p:extLst>
      <p:ext uri="{BB962C8B-B14F-4D97-AF65-F5344CB8AC3E}">
        <p14:creationId xmlns:p14="http://schemas.microsoft.com/office/powerpoint/2010/main" val="3692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284" y="-925749"/>
            <a:ext cx="6858002" cy="1828800"/>
          </a:xfrm>
        </p:spPr>
        <p:txBody>
          <a:bodyPr rtlCol="0">
            <a:normAutofit/>
          </a:bodyPr>
          <a:lstStyle/>
          <a:p>
            <a:pPr rtl="0"/>
            <a:r>
              <a:rPr lang="en-GB" sz="3200" dirty="0"/>
              <a:t>Autumn 2 learning letter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283" y="241507"/>
            <a:ext cx="3119904" cy="914400"/>
          </a:xfrm>
        </p:spPr>
        <p:txBody>
          <a:bodyPr rtlCol="0"/>
          <a:lstStyle/>
          <a:p>
            <a:r>
              <a:rPr lang="en-GB" dirty="0"/>
              <a:t>Acorn Class  </a:t>
            </a:r>
          </a:p>
          <a:p>
            <a:r>
              <a:rPr lang="en-GB" dirty="0"/>
              <a:t>November 2025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4DE81-3DC0-CCD9-1CC2-6AA01F3C8580}"/>
              </a:ext>
            </a:extLst>
          </p:cNvPr>
          <p:cNvSpPr txBox="1"/>
          <p:nvPr/>
        </p:nvSpPr>
        <p:spPr>
          <a:xfrm>
            <a:off x="3640152" y="1187484"/>
            <a:ext cx="3359337" cy="176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Reading: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The owl who was afraid of the dark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The night box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Hello moon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What is the moon?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What are stars?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My shadow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The Jolly Christmas postman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ABA3-30C5-2067-C35A-40B511E80389}"/>
              </a:ext>
            </a:extLst>
          </p:cNvPr>
          <p:cNvSpPr txBox="1"/>
          <p:nvPr/>
        </p:nvSpPr>
        <p:spPr>
          <a:xfrm>
            <a:off x="3640151" y="2872264"/>
            <a:ext cx="3119904" cy="160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Writing: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Our names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Mark making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Sentences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Descriptions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Letters to Santa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98960-9F4B-95D7-969C-C67BF9509C5F}"/>
              </a:ext>
            </a:extLst>
          </p:cNvPr>
          <p:cNvSpPr txBox="1"/>
          <p:nvPr/>
        </p:nvSpPr>
        <p:spPr>
          <a:xfrm>
            <a:off x="6602164" y="1468593"/>
            <a:ext cx="4604100" cy="156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Exploring:</a:t>
            </a: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outside area including the back pitch and woodland</a:t>
            </a: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Winter / Seasonal changes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Shadows</a:t>
            </a: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moon and the stars</a:t>
            </a: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Nocturnal animals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Celebrations like </a:t>
            </a:r>
            <a:r>
              <a:rPr lang="en-GB" sz="1200" dirty="0" err="1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Divali</a:t>
            </a: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Bonfire Night and Christmas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ADE7E-97D0-C0AC-99C2-F7E700817961}"/>
              </a:ext>
            </a:extLst>
          </p:cNvPr>
          <p:cNvSpPr txBox="1"/>
          <p:nvPr/>
        </p:nvSpPr>
        <p:spPr>
          <a:xfrm>
            <a:off x="6602164" y="3032291"/>
            <a:ext cx="4731397" cy="156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Creating: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Poppies using different media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Nocturnal animal art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Shadow art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Christmas craft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Swe will develop our oracy skills by sharing our creations and explaining the processes used.</a:t>
            </a: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2737F-447B-DC13-9E32-5CB802CE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19"/>
            <a:ext cx="2440594" cy="2440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C64C8-F44C-C645-AEE1-33A3029CDFC8}"/>
              </a:ext>
            </a:extLst>
          </p:cNvPr>
          <p:cNvSpPr txBox="1"/>
          <p:nvPr/>
        </p:nvSpPr>
        <p:spPr>
          <a:xfrm>
            <a:off x="5227456" y="173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778AE-E008-8A32-F1CC-9E0C8BE1416E}"/>
              </a:ext>
            </a:extLst>
          </p:cNvPr>
          <p:cNvSpPr txBox="1"/>
          <p:nvPr/>
        </p:nvSpPr>
        <p:spPr>
          <a:xfrm>
            <a:off x="3636124" y="4220686"/>
            <a:ext cx="2884123" cy="1571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Solving: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Shapes – identifying, comparing </a:t>
            </a:r>
          </a:p>
          <a:p>
            <a:pPr lvl="0">
              <a:lnSpc>
                <a:spcPct val="107000"/>
              </a:lnSpc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      and describing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Numbers – Subitising and </a:t>
            </a:r>
          </a:p>
          <a:p>
            <a:pPr lvl="0">
              <a:lnSpc>
                <a:spcPct val="107000"/>
              </a:lnSpc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      representing, finding 1 more and </a:t>
            </a:r>
          </a:p>
          <a:p>
            <a:pPr lvl="0">
              <a:lnSpc>
                <a:spcPct val="107000"/>
              </a:lnSpc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      1 less, understanding composition </a:t>
            </a:r>
          </a:p>
          <a:p>
            <a:pPr lvl="0">
              <a:lnSpc>
                <a:spcPct val="107000"/>
              </a:lnSpc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      of numbers 1-5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6067D-7BFF-05A3-5B4F-C507D352A390}"/>
              </a:ext>
            </a:extLst>
          </p:cNvPr>
          <p:cNvSpPr txBox="1"/>
          <p:nvPr/>
        </p:nvSpPr>
        <p:spPr>
          <a:xfrm>
            <a:off x="3636124" y="5751449"/>
            <a:ext cx="2513031" cy="9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Growing:</a:t>
            </a: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independence</a:t>
            </a:r>
            <a:endParaRPr lang="en-GB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self-regulation</a:t>
            </a:r>
            <a:endParaRPr lang="en-GB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friendships</a:t>
            </a:r>
            <a:endParaRPr lang="en-GB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CF2A0-9CB5-FA5A-C307-B489001E0F2A}"/>
              </a:ext>
            </a:extLst>
          </p:cNvPr>
          <p:cNvSpPr txBox="1"/>
          <p:nvPr/>
        </p:nvSpPr>
        <p:spPr>
          <a:xfrm>
            <a:off x="6602164" y="4563054"/>
            <a:ext cx="4731397" cy="176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Communicating: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Similarities and differences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Likes and dislikes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Feelings and emotions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Wants and needs in appropriate ways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Sharing, taking turns and developing our social skills</a:t>
            </a:r>
          </a:p>
          <a:p>
            <a:pPr marL="273050" lvl="0" indent="-2730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our vocabulary to share stories, poems, songs and rhymes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D2A9EE894444BB98D5C56EDC76E9" ma:contentTypeVersion="16" ma:contentTypeDescription="Create a new document." ma:contentTypeScope="" ma:versionID="8ce6db65e8b146b30ed84434d5be1941">
  <xsd:schema xmlns:xsd="http://www.w3.org/2001/XMLSchema" xmlns:xs="http://www.w3.org/2001/XMLSchema" xmlns:p="http://schemas.microsoft.com/office/2006/metadata/properties" xmlns:ns2="c1084fda-faa2-44bb-89cf-b21feddceb48" xmlns:ns3="abb8ad16-aa0e-4527-a096-c59a199151c3" targetNamespace="http://schemas.microsoft.com/office/2006/metadata/properties" ma:root="true" ma:fieldsID="badc366dce1931708b6f89dbb35d922a" ns2:_="" ns3:_="">
    <xsd:import namespace="c1084fda-faa2-44bb-89cf-b21feddceb48"/>
    <xsd:import namespace="abb8ad16-aa0e-4527-a096-c59a19915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84fda-faa2-44bb-89cf-b21feddce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a6eca8e-0e1f-4d49-827f-0351ee8bd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ad16-aa0e-4527-a096-c59a19915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379a09-f0ae-4847-927c-159b99c20abe}" ma:internalName="TaxCatchAll" ma:showField="CatchAllData" ma:web="abb8ad16-aa0e-4527-a096-c59a19915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084fda-faa2-44bb-89cf-b21feddceb48">
      <Terms xmlns="http://schemas.microsoft.com/office/infopath/2007/PartnerControls"/>
    </lcf76f155ced4ddcb4097134ff3c332f>
    <TaxCatchAll xmlns="abb8ad16-aa0e-4527-a096-c59a199151c3" xsi:nil="true"/>
  </documentManagement>
</p:properties>
</file>

<file path=customXml/itemProps1.xml><?xml version="1.0" encoding="utf-8"?>
<ds:datastoreItem xmlns:ds="http://schemas.openxmlformats.org/officeDocument/2006/customXml" ds:itemID="{8A285079-E89B-4FE8-A2E5-DF0AB28F60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AA0531-4E0B-4984-95D2-E42F1751A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84fda-faa2-44bb-89cf-b21feddceb48"/>
    <ds:schemaRef ds:uri="abb8ad16-aa0e-4527-a096-c59a19915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D62C7E-9CEA-4EF9-813F-2DA0D962C6F0}">
  <ds:schemaRefs>
    <ds:schemaRef ds:uri="http://schemas.microsoft.com/office/2006/metadata/properties"/>
    <ds:schemaRef ds:uri="http://schemas.microsoft.com/office/infopath/2007/PartnerControls"/>
    <ds:schemaRef ds:uri="c1084fda-faa2-44bb-89cf-b21feddceb48"/>
    <ds:schemaRef ds:uri="abb8ad16-aa0e-4527-a096-c59a199151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Illustration 16x9</Template>
  <TotalTime>316</TotalTime>
  <Words>839</Words>
  <Application>Microsoft Office PowerPoint</Application>
  <PresentationFormat>Widescreen</PresentationFormat>
  <Paragraphs>86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Comic Sans MS</vt:lpstr>
      <vt:lpstr>Segoe Print</vt:lpstr>
      <vt:lpstr>Symbol</vt:lpstr>
      <vt:lpstr>Nature Illustration 16x9</vt:lpstr>
      <vt:lpstr>Acorn Class </vt:lpstr>
      <vt:lpstr>Welcome to the crazy run up to Christmas!</vt:lpstr>
      <vt:lpstr>Autumn 2 learning letter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Microsoft Office User</dc:creator>
  <cp:lastModifiedBy>Marie Taylor</cp:lastModifiedBy>
  <cp:revision>10</cp:revision>
  <dcterms:created xsi:type="dcterms:W3CDTF">2023-01-06T14:19:25Z</dcterms:created>
  <dcterms:modified xsi:type="dcterms:W3CDTF">2025-11-09T13:27:53Z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0x010100E0A4D2A9EE894444BB98D5C56EDC76E9</vt:lpwstr>
  </property>
  <property fmtid="{D5CDD505-2E9C-101B-9397-08002B2CF9AE}" pid="3" name="MediaServiceImageTags">
    <vt:lpwstr/>
  </property>
</Properties>
</file>