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64" r:id="rId6"/>
    <p:sldId id="263" r:id="rId7"/>
  </p:sldIdLst>
  <p:sldSz cx="12192000" cy="6858000"/>
  <p:notesSz cx="9671050" cy="688975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arsh" userId="b060d42b-83ef-4dd2-bb34-05e7428e16f6" providerId="ADAL" clId="{547340F9-BBB5-446B-9A40-23897E449AD8}"/>
    <pc:docChg chg="custSel modSld">
      <pc:chgData name="Megan Marsh" userId="b060d42b-83ef-4dd2-bb34-05e7428e16f6" providerId="ADAL" clId="{547340F9-BBB5-446B-9A40-23897E449AD8}" dt="2025-09-08T14:59:35.042" v="1023" actId="20577"/>
      <pc:docMkLst>
        <pc:docMk/>
      </pc:docMkLst>
      <pc:sldChg chg="modSp mod">
        <pc:chgData name="Megan Marsh" userId="b060d42b-83ef-4dd2-bb34-05e7428e16f6" providerId="ADAL" clId="{547340F9-BBB5-446B-9A40-23897E449AD8}" dt="2025-09-08T14:59:35.042" v="1023" actId="20577"/>
        <pc:sldMkLst>
          <pc:docMk/>
          <pc:sldMk cId="1805748268" sldId="263"/>
        </pc:sldMkLst>
        <pc:spChg chg="mod">
          <ac:chgData name="Megan Marsh" userId="b060d42b-83ef-4dd2-bb34-05e7428e16f6" providerId="ADAL" clId="{547340F9-BBB5-446B-9A40-23897E449AD8}" dt="2025-09-08T14:58:06.830" v="987" actId="20577"/>
          <ac:spMkLst>
            <pc:docMk/>
            <pc:sldMk cId="1805748268" sldId="263"/>
            <ac:spMk id="2" creationId="{00000000-0000-0000-0000-000000000000}"/>
          </ac:spMkLst>
        </pc:spChg>
        <pc:spChg chg="mod">
          <ac:chgData name="Megan Marsh" userId="b060d42b-83ef-4dd2-bb34-05e7428e16f6" providerId="ADAL" clId="{547340F9-BBB5-446B-9A40-23897E449AD8}" dt="2025-09-08T14:59:35.042" v="1023" actId="20577"/>
          <ac:spMkLst>
            <pc:docMk/>
            <pc:sldMk cId="1805748268" sldId="263"/>
            <ac:spMk id="3" creationId="{00000000-0000-0000-0000-000000000000}"/>
          </ac:spMkLst>
        </pc:spChg>
        <pc:spChg chg="mod">
          <ac:chgData name="Megan Marsh" userId="b060d42b-83ef-4dd2-bb34-05e7428e16f6" providerId="ADAL" clId="{547340F9-BBB5-446B-9A40-23897E449AD8}" dt="2025-09-08T14:57:17.683" v="964" actId="404"/>
          <ac:spMkLst>
            <pc:docMk/>
            <pc:sldMk cId="1805748268" sldId="263"/>
            <ac:spMk id="4" creationId="{C344DE81-3DC0-CCD9-1CC2-6AA01F3C8580}"/>
          </ac:spMkLst>
        </pc:spChg>
        <pc:spChg chg="mod">
          <ac:chgData name="Megan Marsh" userId="b060d42b-83ef-4dd2-bb34-05e7428e16f6" providerId="ADAL" clId="{547340F9-BBB5-446B-9A40-23897E449AD8}" dt="2025-09-08T14:57:13.547" v="962" actId="404"/>
          <ac:spMkLst>
            <pc:docMk/>
            <pc:sldMk cId="1805748268" sldId="263"/>
            <ac:spMk id="6" creationId="{8298ABA3-30C5-2067-C35A-40B511E80389}"/>
          </ac:spMkLst>
        </pc:spChg>
        <pc:spChg chg="mod">
          <ac:chgData name="Megan Marsh" userId="b060d42b-83ef-4dd2-bb34-05e7428e16f6" providerId="ADAL" clId="{547340F9-BBB5-446B-9A40-23897E449AD8}" dt="2025-09-08T14:57:01.716" v="958" actId="404"/>
          <ac:spMkLst>
            <pc:docMk/>
            <pc:sldMk cId="1805748268" sldId="263"/>
            <ac:spMk id="7" creationId="{BAC98960-9F4B-95D7-969C-C67BF9509C5F}"/>
          </ac:spMkLst>
        </pc:spChg>
        <pc:spChg chg="mod">
          <ac:chgData name="Megan Marsh" userId="b060d42b-83ef-4dd2-bb34-05e7428e16f6" providerId="ADAL" clId="{547340F9-BBB5-446B-9A40-23897E449AD8}" dt="2025-09-08T14:59:29.855" v="1022" actId="1076"/>
          <ac:spMkLst>
            <pc:docMk/>
            <pc:sldMk cId="1805748268" sldId="263"/>
            <ac:spMk id="8" creationId="{411ADE7E-97D0-C0AC-99C2-F7E700817961}"/>
          </ac:spMkLst>
        </pc:spChg>
        <pc:spChg chg="mod">
          <ac:chgData name="Megan Marsh" userId="b060d42b-83ef-4dd2-bb34-05e7428e16f6" providerId="ADAL" clId="{547340F9-BBB5-446B-9A40-23897E449AD8}" dt="2025-09-08T14:57:08.680" v="960" actId="404"/>
          <ac:spMkLst>
            <pc:docMk/>
            <pc:sldMk cId="1805748268" sldId="263"/>
            <ac:spMk id="12" creationId="{447778AE-E008-8A32-F1CC-9E0C8BE1416E}"/>
          </ac:spMkLst>
        </pc:spChg>
        <pc:spChg chg="mod">
          <ac:chgData name="Megan Marsh" userId="b060d42b-83ef-4dd2-bb34-05e7428e16f6" providerId="ADAL" clId="{547340F9-BBB5-446B-9A40-23897E449AD8}" dt="2025-09-08T14:59:10.360" v="1021" actId="255"/>
          <ac:spMkLst>
            <pc:docMk/>
            <pc:sldMk cId="1805748268" sldId="263"/>
            <ac:spMk id="13" creationId="{46EF6568-0D46-B8A2-EAA9-A54ED7A15B28}"/>
          </ac:spMkLst>
        </pc:spChg>
        <pc:spChg chg="mod">
          <ac:chgData name="Megan Marsh" userId="b060d42b-83ef-4dd2-bb34-05e7428e16f6" providerId="ADAL" clId="{547340F9-BBB5-446B-9A40-23897E449AD8}" dt="2025-09-08T14:57:27.885" v="966" actId="1076"/>
          <ac:spMkLst>
            <pc:docMk/>
            <pc:sldMk cId="1805748268" sldId="263"/>
            <ac:spMk id="14" creationId="{06E6067D-7BFF-05A3-5B4F-C507D352A390}"/>
          </ac:spMkLst>
        </pc:spChg>
      </pc:sldChg>
      <pc:sldChg chg="modSp mod">
        <pc:chgData name="Megan Marsh" userId="b060d42b-83ef-4dd2-bb34-05e7428e16f6" providerId="ADAL" clId="{547340F9-BBB5-446B-9A40-23897E449AD8}" dt="2025-09-08T14:39:50.278" v="13" actId="20577"/>
        <pc:sldMkLst>
          <pc:docMk/>
          <pc:sldMk cId="3692731661" sldId="264"/>
        </pc:sldMkLst>
        <pc:spChg chg="mod">
          <ac:chgData name="Megan Marsh" userId="b060d42b-83ef-4dd2-bb34-05e7428e16f6" providerId="ADAL" clId="{547340F9-BBB5-446B-9A40-23897E449AD8}" dt="2025-09-08T14:38:53.015" v="1" actId="1076"/>
          <ac:spMkLst>
            <pc:docMk/>
            <pc:sldMk cId="3692731661" sldId="264"/>
            <ac:spMk id="5" creationId="{F31A0A1C-536F-2B23-7B11-4DADD645966F}"/>
          </ac:spMkLst>
        </pc:spChg>
        <pc:spChg chg="mod">
          <ac:chgData name="Megan Marsh" userId="b060d42b-83ef-4dd2-bb34-05e7428e16f6" providerId="ADAL" clId="{547340F9-BBB5-446B-9A40-23897E449AD8}" dt="2025-09-08T14:38:49.085" v="0" actId="1076"/>
          <ac:spMkLst>
            <pc:docMk/>
            <pc:sldMk cId="3692731661" sldId="264"/>
            <ac:spMk id="11" creationId="{8A49A0CC-FAA4-BAC4-D7FF-6197DB26FE9F}"/>
          </ac:spMkLst>
        </pc:spChg>
        <pc:spChg chg="mod">
          <ac:chgData name="Megan Marsh" userId="b060d42b-83ef-4dd2-bb34-05e7428e16f6" providerId="ADAL" clId="{547340F9-BBB5-446B-9A40-23897E449AD8}" dt="2025-09-08T14:39:50.278" v="13" actId="20577"/>
          <ac:spMkLst>
            <pc:docMk/>
            <pc:sldMk cId="3692731661" sldId="264"/>
            <ac:spMk id="14" creationId="{8A49A0CC-FAA4-BAC4-D7FF-6197DB26FE9F}"/>
          </ac:spMkLst>
        </pc:spChg>
      </pc:sldChg>
    </pc:docChg>
  </pc:docChgLst>
  <pc:docChgLst>
    <pc:chgData name="Megan Marsh" userId="b060d42b-83ef-4dd2-bb34-05e7428e16f6" providerId="ADAL" clId="{C54BDC26-292A-4D79-9CA4-A90DCB96F5C6}"/>
    <pc:docChg chg="custSel modSld">
      <pc:chgData name="Megan Marsh" userId="b060d42b-83ef-4dd2-bb34-05e7428e16f6" providerId="ADAL" clId="{C54BDC26-292A-4D79-9CA4-A90DCB96F5C6}" dt="2025-09-04T15:42:16.123" v="92" actId="20577"/>
      <pc:docMkLst>
        <pc:docMk/>
      </pc:docMkLst>
      <pc:sldChg chg="modSp mod">
        <pc:chgData name="Megan Marsh" userId="b060d42b-83ef-4dd2-bb34-05e7428e16f6" providerId="ADAL" clId="{C54BDC26-292A-4D79-9CA4-A90DCB96F5C6}" dt="2025-09-04T15:37:50.368" v="1" actId="20577"/>
        <pc:sldMkLst>
          <pc:docMk/>
          <pc:sldMk cId="769675095" sldId="257"/>
        </pc:sldMkLst>
        <pc:spChg chg="mod">
          <ac:chgData name="Megan Marsh" userId="b060d42b-83ef-4dd2-bb34-05e7428e16f6" providerId="ADAL" clId="{C54BDC26-292A-4D79-9CA4-A90DCB96F5C6}" dt="2025-09-04T15:37:50.368" v="1" actId="20577"/>
          <ac:spMkLst>
            <pc:docMk/>
            <pc:sldMk cId="769675095" sldId="257"/>
            <ac:spMk id="3" creationId="{00000000-0000-0000-0000-000000000000}"/>
          </ac:spMkLst>
        </pc:spChg>
      </pc:sldChg>
      <pc:sldChg chg="modSp mod">
        <pc:chgData name="Megan Marsh" userId="b060d42b-83ef-4dd2-bb34-05e7428e16f6" providerId="ADAL" clId="{C54BDC26-292A-4D79-9CA4-A90DCB96F5C6}" dt="2025-09-04T15:42:16.123" v="92" actId="20577"/>
        <pc:sldMkLst>
          <pc:docMk/>
          <pc:sldMk cId="1805748268" sldId="263"/>
        </pc:sldMkLst>
        <pc:spChg chg="mod">
          <ac:chgData name="Megan Marsh" userId="b060d42b-83ef-4dd2-bb34-05e7428e16f6" providerId="ADAL" clId="{C54BDC26-292A-4D79-9CA4-A90DCB96F5C6}" dt="2025-09-04T15:42:16.123" v="92" actId="20577"/>
          <ac:spMkLst>
            <pc:docMk/>
            <pc:sldMk cId="1805748268" sldId="263"/>
            <ac:spMk id="4" creationId="{C344DE81-3DC0-CCD9-1CC2-6AA01F3C8580}"/>
          </ac:spMkLst>
        </pc:spChg>
        <pc:spChg chg="mod">
          <ac:chgData name="Megan Marsh" userId="b060d42b-83ef-4dd2-bb34-05e7428e16f6" providerId="ADAL" clId="{C54BDC26-292A-4D79-9CA4-A90DCB96F5C6}" dt="2025-09-04T15:41:30.922" v="76" actId="20577"/>
          <ac:spMkLst>
            <pc:docMk/>
            <pc:sldMk cId="1805748268" sldId="263"/>
            <ac:spMk id="6" creationId="{8298ABA3-30C5-2067-C35A-40B511E80389}"/>
          </ac:spMkLst>
        </pc:spChg>
        <pc:spChg chg="mod">
          <ac:chgData name="Megan Marsh" userId="b060d42b-83ef-4dd2-bb34-05e7428e16f6" providerId="ADAL" clId="{C54BDC26-292A-4D79-9CA4-A90DCB96F5C6}" dt="2025-09-04T15:41:41.964" v="78" actId="20577"/>
          <ac:spMkLst>
            <pc:docMk/>
            <pc:sldMk cId="1805748268" sldId="263"/>
            <ac:spMk id="7" creationId="{BAC98960-9F4B-95D7-969C-C67BF9509C5F}"/>
          </ac:spMkLst>
        </pc:spChg>
        <pc:spChg chg="mod">
          <ac:chgData name="Megan Marsh" userId="b060d42b-83ef-4dd2-bb34-05e7428e16f6" providerId="ADAL" clId="{C54BDC26-292A-4D79-9CA4-A90DCB96F5C6}" dt="2025-09-04T15:41:52.362" v="82" actId="20577"/>
          <ac:spMkLst>
            <pc:docMk/>
            <pc:sldMk cId="1805748268" sldId="263"/>
            <ac:spMk id="8" creationId="{411ADE7E-97D0-C0AC-99C2-F7E700817961}"/>
          </ac:spMkLst>
        </pc:spChg>
        <pc:spChg chg="mod">
          <ac:chgData name="Megan Marsh" userId="b060d42b-83ef-4dd2-bb34-05e7428e16f6" providerId="ADAL" clId="{C54BDC26-292A-4D79-9CA4-A90DCB96F5C6}" dt="2025-09-04T15:41:34.677" v="77" actId="20577"/>
          <ac:spMkLst>
            <pc:docMk/>
            <pc:sldMk cId="1805748268" sldId="263"/>
            <ac:spMk id="12" creationId="{447778AE-E008-8A32-F1CC-9E0C8BE1416E}"/>
          </ac:spMkLst>
        </pc:spChg>
        <pc:spChg chg="mod">
          <ac:chgData name="Megan Marsh" userId="b060d42b-83ef-4dd2-bb34-05e7428e16f6" providerId="ADAL" clId="{C54BDC26-292A-4D79-9CA4-A90DCB96F5C6}" dt="2025-09-04T15:42:10.715" v="91" actId="5793"/>
          <ac:spMkLst>
            <pc:docMk/>
            <pc:sldMk cId="1805748268" sldId="263"/>
            <ac:spMk id="13" creationId="{46EF6568-0D46-B8A2-EAA9-A54ED7A15B28}"/>
          </ac:spMkLst>
        </pc:spChg>
        <pc:spChg chg="mod">
          <ac:chgData name="Megan Marsh" userId="b060d42b-83ef-4dd2-bb34-05e7428e16f6" providerId="ADAL" clId="{C54BDC26-292A-4D79-9CA4-A90DCB96F5C6}" dt="2025-09-04T15:41:44.798" v="79" actId="20577"/>
          <ac:spMkLst>
            <pc:docMk/>
            <pc:sldMk cId="1805748268" sldId="263"/>
            <ac:spMk id="14" creationId="{06E6067D-7BFF-05A3-5B4F-C507D352A390}"/>
          </ac:spMkLst>
        </pc:spChg>
      </pc:sldChg>
      <pc:sldChg chg="delSp modSp mod">
        <pc:chgData name="Megan Marsh" userId="b060d42b-83ef-4dd2-bb34-05e7428e16f6" providerId="ADAL" clId="{C54BDC26-292A-4D79-9CA4-A90DCB96F5C6}" dt="2025-09-04T15:41:11.050" v="74" actId="1076"/>
        <pc:sldMkLst>
          <pc:docMk/>
          <pc:sldMk cId="3692731661" sldId="264"/>
        </pc:sldMkLst>
        <pc:spChg chg="mod">
          <ac:chgData name="Megan Marsh" userId="b060d42b-83ef-4dd2-bb34-05e7428e16f6" providerId="ADAL" clId="{C54BDC26-292A-4D79-9CA4-A90DCB96F5C6}" dt="2025-09-04T15:41:03.024" v="73" actId="1076"/>
          <ac:spMkLst>
            <pc:docMk/>
            <pc:sldMk cId="3692731661" sldId="264"/>
            <ac:spMk id="5" creationId="{F31A0A1C-536F-2B23-7B11-4DADD645966F}"/>
          </ac:spMkLst>
        </pc:spChg>
        <pc:spChg chg="mod">
          <ac:chgData name="Megan Marsh" userId="b060d42b-83ef-4dd2-bb34-05e7428e16f6" providerId="ADAL" clId="{C54BDC26-292A-4D79-9CA4-A90DCB96F5C6}" dt="2025-09-04T15:40:57.929" v="72" actId="1076"/>
          <ac:spMkLst>
            <pc:docMk/>
            <pc:sldMk cId="3692731661" sldId="264"/>
            <ac:spMk id="6" creationId="{89ABC802-7C19-37FD-067E-C4B94F8D0136}"/>
          </ac:spMkLst>
        </pc:spChg>
        <pc:spChg chg="mod">
          <ac:chgData name="Megan Marsh" userId="b060d42b-83ef-4dd2-bb34-05e7428e16f6" providerId="ADAL" clId="{C54BDC26-292A-4D79-9CA4-A90DCB96F5C6}" dt="2025-09-04T15:40:46.859" v="70" actId="1076"/>
          <ac:spMkLst>
            <pc:docMk/>
            <pc:sldMk cId="3692731661" sldId="264"/>
            <ac:spMk id="10" creationId="{74695C0E-2CFF-24A8-46A0-D066EA0A8098}"/>
          </ac:spMkLst>
        </pc:spChg>
        <pc:spChg chg="mod">
          <ac:chgData name="Megan Marsh" userId="b060d42b-83ef-4dd2-bb34-05e7428e16f6" providerId="ADAL" clId="{C54BDC26-292A-4D79-9CA4-A90DCB96F5C6}" dt="2025-09-04T15:41:11.050" v="74" actId="1076"/>
          <ac:spMkLst>
            <pc:docMk/>
            <pc:sldMk cId="3692731661" sldId="264"/>
            <ac:spMk id="11" creationId="{8A49A0CC-FAA4-BAC4-D7FF-6197DB26FE9F}"/>
          </ac:spMkLst>
        </pc:spChg>
        <pc:spChg chg="mod">
          <ac:chgData name="Megan Marsh" userId="b060d42b-83ef-4dd2-bb34-05e7428e16f6" providerId="ADAL" clId="{C54BDC26-292A-4D79-9CA4-A90DCB96F5C6}" dt="2025-09-04T15:40:44.036" v="69" actId="1076"/>
          <ac:spMkLst>
            <pc:docMk/>
            <pc:sldMk cId="3692731661" sldId="264"/>
            <ac:spMk id="14" creationId="{8A49A0CC-FAA4-BAC4-D7FF-6197DB26FE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78024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78024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8024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62013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7105" y="3315691"/>
            <a:ext cx="7736840" cy="2712840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8024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/>
              <a:t>Ash Class 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Welcome Back! September 2025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CD717-BFA6-1405-195F-271DC49C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-227519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D9C-6C7E-9757-1C06-22A51DF1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41" y="460563"/>
            <a:ext cx="4105070" cy="687421"/>
          </a:xfrm>
        </p:spPr>
        <p:txBody>
          <a:bodyPr>
            <a:normAutofit/>
          </a:bodyPr>
          <a:lstStyle/>
          <a:p>
            <a:r>
              <a:rPr lang="en-US" sz="2400"/>
              <a:t>Hello Ash Class!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A0A1C-536F-2B23-7B11-4DADD645966F}"/>
              </a:ext>
            </a:extLst>
          </p:cNvPr>
          <p:cNvSpPr txBox="1"/>
          <p:nvPr/>
        </p:nvSpPr>
        <p:spPr>
          <a:xfrm>
            <a:off x="269140" y="1813210"/>
            <a:ext cx="3847655" cy="1689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back, we hope all children had a lovely break</a:t>
            </a: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We are delighted to be welcoming all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our lovely children back after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the Summer holidays. This term has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lots of exciting learning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opportunities for us to enjoy together. </a:t>
            </a:r>
          </a:p>
          <a:p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This newsletter covers the </a:t>
            </a:r>
            <a:r>
              <a:rPr lang="en-US" sz="1200" b="1" dirty="0">
                <a:latin typeface="Calibri"/>
                <a:ea typeface="Times New Roman" panose="02020603050405020304" pitchFamily="18" charset="0"/>
                <a:cs typeface="Calibri"/>
              </a:rPr>
              <a:t>Autumn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curriculum. Any further information will be communicated through Dojo, email or text.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BC802-7C19-37FD-067E-C4B94F8D0136}"/>
              </a:ext>
            </a:extLst>
          </p:cNvPr>
          <p:cNvSpPr txBox="1"/>
          <p:nvPr/>
        </p:nvSpPr>
        <p:spPr>
          <a:xfrm>
            <a:off x="4194465" y="1147984"/>
            <a:ext cx="4022061" cy="4161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Equipment- reminders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Each day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your child needs their reading book and record, a coat with a hood</a:t>
            </a:r>
            <a:r>
              <a:rPr lang="en-GB" sz="1200" dirty="0">
                <a:latin typeface="Calibri"/>
                <a:ea typeface="Calibri" panose="020F0502020204030204" pitchFamily="34" charset="0"/>
                <a:cs typeface="Calibri"/>
              </a:rPr>
              <a:t> and we recommend a pair of wellies to be left at school. Please keep an eye on the weather and provide a sun hat and suncream when required.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Water bottles</a:t>
            </a:r>
            <a:r>
              <a:rPr lang="en-GB" sz="1200" b="1" dirty="0">
                <a:latin typeface="Calibri"/>
                <a:ea typeface="Calibri" panose="020F0502020204030204" pitchFamily="34" charset="0"/>
                <a:cs typeface="Calibri"/>
              </a:rPr>
              <a:t>- 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all children have school water bottles which stay in school. </a:t>
            </a:r>
            <a:r>
              <a:rPr lang="en-GB" sz="1200" dirty="0">
                <a:latin typeface="Calibri"/>
                <a:ea typeface="Calibri" panose="020F0502020204030204" pitchFamily="34" charset="0"/>
                <a:cs typeface="Calibri"/>
              </a:rPr>
              <a:t>Water bottles get washed within school, and children have fresh water every day.</a:t>
            </a:r>
            <a:endParaRPr lang="en-GB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"/>
                <a:ea typeface="Times New Roman" panose="02020603050405020304" pitchFamily="18" charset="0"/>
                <a:cs typeface="Calibri"/>
              </a:rPr>
              <a:t>PE kits-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we suggest that children bring their kit in a separate bag on a Monday and leave on their pegs and we will send everything home on a Friday. All jewelry must be removed and hair tied back to make the most of our lessons.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Please remember to put names in everything.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latin typeface="Calibri"/>
                <a:ea typeface="Times New Roman" panose="02020603050405020304" pitchFamily="18" charset="0"/>
                <a:cs typeface="Calibri"/>
              </a:rPr>
              <a:t>PE days-</a:t>
            </a:r>
            <a:r>
              <a:rPr lang="en-US" sz="1200" u="sng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endParaRPr lang="en-US" sz="1200" u="sng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Monday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and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Thursday.</a:t>
            </a:r>
            <a:endParaRPr lang="en-US" sz="12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/>
                <a:cs typeface="Calibri"/>
              </a:rPr>
              <a:t>For sport after school clubs, children can wear non uniform, for example a football kit.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95C0E-2CFF-24A8-46A0-D066EA0A8098}"/>
              </a:ext>
            </a:extLst>
          </p:cNvPr>
          <p:cNvSpPr txBox="1"/>
          <p:nvPr/>
        </p:nvSpPr>
        <p:spPr>
          <a:xfrm>
            <a:off x="8371866" y="1147984"/>
            <a:ext cx="3659950" cy="303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Phonics-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continue with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Sounds Write program. Reading books will be changed throughout the week so please make sure your child’s reading record and reading book are in school each day. </a:t>
            </a:r>
          </a:p>
          <a:p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year we will continue to use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“Strive for Five”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–with children aiming to read 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times a week at home for approx. 10 minutes.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listen to your child read and sign their reading record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well as talking to them about their reading-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inserted parent help sheets into each child's reading record if you need any ideas on things to focus on when listening to your child read!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9A0CC-FAA4-BAC4-D7FF-6197DB26FE9F}"/>
              </a:ext>
            </a:extLst>
          </p:cNvPr>
          <p:cNvSpPr txBox="1"/>
          <p:nvPr/>
        </p:nvSpPr>
        <p:spPr>
          <a:xfrm>
            <a:off x="246471" y="3534534"/>
            <a:ext cx="3712810" cy="177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children should be reading for 10 minutes 5 times a week.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children have login details in their reading records for Purple Mash and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NumBots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they can access at home if they would like.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9A0CC-FAA4-BAC4-D7FF-6197DB26FE9F}"/>
              </a:ext>
            </a:extLst>
          </p:cNvPr>
          <p:cNvSpPr txBox="1"/>
          <p:nvPr/>
        </p:nvSpPr>
        <p:spPr>
          <a:xfrm>
            <a:off x="8409191" y="4421892"/>
            <a:ext cx="3585300" cy="1144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looking forward to  sharing lots of exciting learning opportunities with the children.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questions or issues, please come and see 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Ash </a:t>
            </a:r>
          </a:p>
        </p:txBody>
      </p:sp>
    </p:spTree>
    <p:extLst>
      <p:ext uri="{BB962C8B-B14F-4D97-AF65-F5344CB8AC3E}">
        <p14:creationId xmlns:p14="http://schemas.microsoft.com/office/powerpoint/2010/main" val="3692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284" y="-925749"/>
            <a:ext cx="6858002" cy="1828800"/>
          </a:xfrm>
        </p:spPr>
        <p:txBody>
          <a:bodyPr rtlCol="0">
            <a:normAutofit/>
          </a:bodyPr>
          <a:lstStyle/>
          <a:p>
            <a:r>
              <a:rPr lang="en-GB" sz="3200" dirty="0"/>
              <a:t>Autumn learning letter 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283" y="241507"/>
            <a:ext cx="3119904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Ash Class </a:t>
            </a:r>
          </a:p>
          <a:p>
            <a:r>
              <a:rPr lang="en-GB" dirty="0"/>
              <a:t>September 2025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4DE81-3DC0-CCD9-1CC2-6AA01F3C8580}"/>
              </a:ext>
            </a:extLst>
          </p:cNvPr>
          <p:cNvSpPr txBox="1"/>
          <p:nvPr/>
        </p:nvSpPr>
        <p:spPr>
          <a:xfrm>
            <a:off x="3267333" y="990523"/>
            <a:ext cx="4289707" cy="35995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Reading: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Grandads Island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Aesop’s Fables-The Goose that laid the Golden Egg.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Mrs</a:t>
            </a: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 Noah’s Pockets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Paddington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The Christmas Pine</a:t>
            </a:r>
          </a:p>
          <a:p>
            <a:pPr lvl="0">
              <a:lnSpc>
                <a:spcPct val="107000"/>
              </a:lnSpc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ABA3-30C5-2067-C35A-40B511E80389}"/>
              </a:ext>
            </a:extLst>
          </p:cNvPr>
          <p:cNvSpPr txBox="1"/>
          <p:nvPr/>
        </p:nvSpPr>
        <p:spPr>
          <a:xfrm>
            <a:off x="3267333" y="2264085"/>
            <a:ext cx="3819268" cy="1177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Writing: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Character Descriptions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Retelling of a narrative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Poems developing vocabulary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Formal Invitations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Stories from other cultures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98960-9F4B-95D7-969C-C67BF9509C5F}"/>
              </a:ext>
            </a:extLst>
          </p:cNvPr>
          <p:cNvSpPr txBox="1"/>
          <p:nvPr/>
        </p:nvSpPr>
        <p:spPr>
          <a:xfrm>
            <a:off x="3328704" y="4661727"/>
            <a:ext cx="4128663" cy="8320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Exploring:</a:t>
            </a:r>
            <a:endParaRPr lang="en-GB" sz="1050" dirty="0">
              <a:solidFill>
                <a:schemeClr val="tx2"/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GB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R.E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Is it possible to be kind to everyone all the time?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Why do Christians believe God gave Jesus to the world?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ADE7E-97D0-C0AC-99C2-F7E700817961}"/>
              </a:ext>
            </a:extLst>
          </p:cNvPr>
          <p:cNvSpPr txBox="1"/>
          <p:nvPr/>
        </p:nvSpPr>
        <p:spPr>
          <a:xfrm>
            <a:off x="9465121" y="3860833"/>
            <a:ext cx="4468638" cy="2997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4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Creating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Music</a:t>
            </a:r>
            <a:r>
              <a:rPr lang="en-GB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Folksongs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Art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Drawing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Painting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Design and technology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Textiles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Food and Nutrition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2737F-447B-DC13-9E32-5CB802CE1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19"/>
            <a:ext cx="2440594" cy="2440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7778AE-E008-8A32-F1CC-9E0C8BE1416E}"/>
              </a:ext>
            </a:extLst>
          </p:cNvPr>
          <p:cNvSpPr txBox="1"/>
          <p:nvPr/>
        </p:nvSpPr>
        <p:spPr>
          <a:xfrm>
            <a:off x="3276665" y="3630165"/>
            <a:ext cx="1919115" cy="13988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Solving: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Place Value within 20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Addition and subtraction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Place value within 100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Shape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sz="1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F6568-0D46-B8A2-EAA9-A54ED7A15B28}"/>
              </a:ext>
            </a:extLst>
          </p:cNvPr>
          <p:cNvSpPr txBox="1"/>
          <p:nvPr/>
        </p:nvSpPr>
        <p:spPr>
          <a:xfrm>
            <a:off x="7509406" y="982300"/>
            <a:ext cx="4514450" cy="50773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Investigating</a:t>
            </a:r>
            <a:r>
              <a:rPr lang="en-GB" sz="14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4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Science</a:t>
            </a:r>
            <a:r>
              <a:rPr lang="en-US" sz="1050" dirty="0">
                <a:solidFill>
                  <a:schemeClr val="tx2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Living things and habitats.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Animals including humans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History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Events beyond living memory- Great Fire of London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Geography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Human and physical features, maps and compass directions.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SCARF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Me and My Relationships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Rights and Respect</a:t>
            </a:r>
            <a:endParaRPr lang="en-US" sz="1050" u="sng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ICT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Online Safety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Grouping and sorting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Pictograms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Lego Builders.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u="sng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chemeClr val="tx2"/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6067D-7BFF-05A3-5B4F-C507D352A390}"/>
              </a:ext>
            </a:extLst>
          </p:cNvPr>
          <p:cNvSpPr txBox="1"/>
          <p:nvPr/>
        </p:nvSpPr>
        <p:spPr>
          <a:xfrm>
            <a:off x="3328581" y="5493750"/>
            <a:ext cx="3978892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050" u="sng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Striking and fielding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Fundamentals</a:t>
            </a:r>
            <a:endParaRPr lang="en-GB" sz="105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1200" u="sng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u="sng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084fda-faa2-44bb-89cf-b21feddceb48">
      <Terms xmlns="http://schemas.microsoft.com/office/infopath/2007/PartnerControls"/>
    </lcf76f155ced4ddcb4097134ff3c332f>
    <TaxCatchAll xmlns="abb8ad16-aa0e-4527-a096-c59a199151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D2A9EE894444BB98D5C56EDC76E9" ma:contentTypeVersion="16" ma:contentTypeDescription="Create a new document." ma:contentTypeScope="" ma:versionID="d42cded660b0f767856546450888a031">
  <xsd:schema xmlns:xsd="http://www.w3.org/2001/XMLSchema" xmlns:xs="http://www.w3.org/2001/XMLSchema" xmlns:p="http://schemas.microsoft.com/office/2006/metadata/properties" xmlns:ns2="c1084fda-faa2-44bb-89cf-b21feddceb48" xmlns:ns3="abb8ad16-aa0e-4527-a096-c59a199151c3" targetNamespace="http://schemas.microsoft.com/office/2006/metadata/properties" ma:root="true" ma:fieldsID="d00dcae3d847c1f14106c03bee48c787" ns2:_="" ns3:_="">
    <xsd:import namespace="c1084fda-faa2-44bb-89cf-b21feddceb48"/>
    <xsd:import namespace="abb8ad16-aa0e-4527-a096-c59a19915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84fda-faa2-44bb-89cf-b21feddce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a6eca8e-0e1f-4d49-827f-0351ee8bd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ad16-aa0e-4527-a096-c59a19915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379a09-f0ae-4847-927c-159b99c20abe}" ma:internalName="TaxCatchAll" ma:showField="CatchAllData" ma:web="abb8ad16-aa0e-4527-a096-c59a19915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D54CA-AA46-4648-9DAA-D555392D6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3A1D6-13ED-4BC9-B3FB-14EE4CE1A45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c1084fda-faa2-44bb-89cf-b21feddceb48"/>
    <ds:schemaRef ds:uri="http://schemas.microsoft.com/office/infopath/2007/PartnerControls"/>
    <ds:schemaRef ds:uri="http://purl.org/dc/elements/1.1/"/>
    <ds:schemaRef ds:uri="http://purl.org/dc/dcmitype/"/>
    <ds:schemaRef ds:uri="abb8ad16-aa0e-4527-a096-c59a199151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DDABBE-365D-48A0-9A95-B15255CAA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84fda-faa2-44bb-89cf-b21feddceb48"/>
    <ds:schemaRef ds:uri="abb8ad16-aa0e-4527-a096-c59a19915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Illustration 16x9</Template>
  <TotalTime>89</TotalTime>
  <Words>579</Words>
  <Application>Microsoft Office PowerPoint</Application>
  <PresentationFormat>Widescreen</PresentationFormat>
  <Paragraphs>87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Comic Sans MS</vt:lpstr>
      <vt:lpstr>Segoe Print</vt:lpstr>
      <vt:lpstr>Nature Illustration 16x9</vt:lpstr>
      <vt:lpstr>Ash Class </vt:lpstr>
      <vt:lpstr>Hello Ash Class!</vt:lpstr>
      <vt:lpstr>Autumn learning letter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Microsoft Office User</dc:creator>
  <cp:lastModifiedBy>Megan Marsh</cp:lastModifiedBy>
  <cp:revision>5</cp:revision>
  <cp:lastPrinted>2024-02-17T18:05:14Z</cp:lastPrinted>
  <dcterms:created xsi:type="dcterms:W3CDTF">2023-01-06T14:19:25Z</dcterms:created>
  <dcterms:modified xsi:type="dcterms:W3CDTF">2025-09-08T14:59:39Z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0x010100E0A4D2A9EE894444BB98D5C56EDC76E9</vt:lpwstr>
  </property>
  <property fmtid="{D5CDD505-2E9C-101B-9397-08002B2CF9AE}" pid="3" name="MediaServiceImageTags">
    <vt:lpwstr/>
  </property>
</Properties>
</file>