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6"/>
  </p:notesMasterIdLst>
  <p:handoutMasterIdLst>
    <p:handoutMasterId r:id="rId7"/>
  </p:handoutMasterIdLst>
  <p:sldIdLst>
    <p:sldId id="257" r:id="rId4"/>
    <p:sldId id="263" r:id="rId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4480F-01D8-445A-95BB-167CE830AA8F}" v="4" dt="2023-12-13T16:23:41.757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Acorn Class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Spring 2024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CD717-BFA6-1405-195F-271DC49C2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-227519"/>
            <a:ext cx="332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284" y="-925749"/>
            <a:ext cx="6858002" cy="1828800"/>
          </a:xfrm>
        </p:spPr>
        <p:txBody>
          <a:bodyPr rtlCol="0">
            <a:normAutofit/>
          </a:bodyPr>
          <a:lstStyle/>
          <a:p>
            <a:pPr rtl="0"/>
            <a:r>
              <a:rPr lang="en-GB" sz="3200" dirty="0"/>
              <a:t>Spring 1 learning letter 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2283" y="241507"/>
            <a:ext cx="3119904" cy="914400"/>
          </a:xfrm>
        </p:spPr>
        <p:txBody>
          <a:bodyPr rtlCol="0"/>
          <a:lstStyle/>
          <a:p>
            <a:r>
              <a:rPr lang="en-GB" dirty="0"/>
              <a:t>Acorn Class   </a:t>
            </a:r>
          </a:p>
          <a:p>
            <a:r>
              <a:rPr lang="en-GB"/>
              <a:t>Winter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4DE81-3DC0-CCD9-1CC2-6AA01F3C8580}"/>
              </a:ext>
            </a:extLst>
          </p:cNvPr>
          <p:cNvSpPr txBox="1"/>
          <p:nvPr/>
        </p:nvSpPr>
        <p:spPr>
          <a:xfrm>
            <a:off x="2956055" y="908319"/>
            <a:ext cx="4748415" cy="116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>
                <a:solidFill>
                  <a:schemeClr val="tx2"/>
                </a:solidFill>
              </a:rPr>
              <a:t>We are Reading: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Polar Bear, Polar Bear, What do you hear?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The Emperor’s Egg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Non-fiction texts about Winter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Non- fiction sources about Polar Bears and Penguins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8ABA3-30C5-2067-C35A-40B511E80389}"/>
              </a:ext>
            </a:extLst>
          </p:cNvPr>
          <p:cNvSpPr txBox="1"/>
          <p:nvPr/>
        </p:nvSpPr>
        <p:spPr>
          <a:xfrm>
            <a:off x="2945613" y="2057498"/>
            <a:ext cx="3819268" cy="14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Writing: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2"/>
                </a:solidFill>
                <a:latin typeface="Comic Sans MS" panose="030F0902030302020204" pitchFamily="66" charset="0"/>
              </a:rPr>
              <a:t>Recognisable</a:t>
            </a: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 letters and using our sounds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Setting descriptions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Questions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902030302020204" pitchFamily="66" charset="0"/>
              </a:rPr>
              <a:t>Simple sentences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98960-9F4B-95D7-969C-C67BF9509C5F}"/>
              </a:ext>
            </a:extLst>
          </p:cNvPr>
          <p:cNvSpPr txBox="1"/>
          <p:nvPr/>
        </p:nvSpPr>
        <p:spPr>
          <a:xfrm>
            <a:off x="3009630" y="4210213"/>
            <a:ext cx="4748415" cy="116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Exploring: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Seasonal change- Winter</a:t>
            </a: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Freezing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Melting</a:t>
            </a: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Cold places and colours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ADE7E-97D0-C0AC-99C2-F7E700817961}"/>
              </a:ext>
            </a:extLst>
          </p:cNvPr>
          <p:cNvSpPr txBox="1"/>
          <p:nvPr/>
        </p:nvSpPr>
        <p:spPr>
          <a:xfrm>
            <a:off x="8012975" y="1107688"/>
            <a:ext cx="4040620" cy="195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Creating: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Snowy/ Winter pictures using different media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Winter collage using different textures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Marble paintings using cold colours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3D Polar Bears and Penguins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2737F-447B-DC13-9E32-5CB802CE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019"/>
            <a:ext cx="2440594" cy="2440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9C64C8-F44C-C645-AEE1-33A3029CDFC8}"/>
              </a:ext>
            </a:extLst>
          </p:cNvPr>
          <p:cNvSpPr txBox="1"/>
          <p:nvPr/>
        </p:nvSpPr>
        <p:spPr>
          <a:xfrm>
            <a:off x="5227456" y="17326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778AE-E008-8A32-F1CC-9E0C8BE1416E}"/>
              </a:ext>
            </a:extLst>
          </p:cNvPr>
          <p:cNvSpPr txBox="1"/>
          <p:nvPr/>
        </p:nvSpPr>
        <p:spPr>
          <a:xfrm>
            <a:off x="3009630" y="3197806"/>
            <a:ext cx="3735318" cy="1179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Solving: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Problems with the numbers 0-8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Counting, comparing and composing 0-8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Measuring Mass, Capacity, Length and Height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F6568-0D46-B8A2-EAA9-A54ED7A15B28}"/>
              </a:ext>
            </a:extLst>
          </p:cNvPr>
          <p:cNvSpPr txBox="1"/>
          <p:nvPr/>
        </p:nvSpPr>
        <p:spPr>
          <a:xfrm>
            <a:off x="7993042" y="2367061"/>
            <a:ext cx="4040621" cy="227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Communicating: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feelings and emotions using our senses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our vocabulary to share stories, poems, songs and rhymes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Asking and answering questions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different ways e.g. using Makaton signs for some key words/songs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6067D-7BFF-05A3-5B4F-C507D352A390}"/>
              </a:ext>
            </a:extLst>
          </p:cNvPr>
          <p:cNvSpPr txBox="1"/>
          <p:nvPr/>
        </p:nvSpPr>
        <p:spPr>
          <a:xfrm>
            <a:off x="3009630" y="5428287"/>
            <a:ext cx="4332203" cy="117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Growing: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Questioning and problem solving skills</a:t>
            </a: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to keep ourself safe including online safety</a:t>
            </a: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confidence to take risks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endParaRPr lang="en-GB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D89D2-93E7-A58B-6CAE-D8511A847B5D}"/>
              </a:ext>
            </a:extLst>
          </p:cNvPr>
          <p:cNvSpPr txBox="1"/>
          <p:nvPr/>
        </p:nvSpPr>
        <p:spPr>
          <a:xfrm>
            <a:off x="8089042" y="4490939"/>
            <a:ext cx="3311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PLEASE NOTE- PE WILL BE ON A THURDSAY AT 9AM SO PLEASE CAN CHILDREN COME IN THEIR PE KITS. THEY CAN STAY IN THESE ALL DAY.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DBD1B-ECBE-DD3E-C0D8-D3F66802F542}"/>
              </a:ext>
            </a:extLst>
          </p:cNvPr>
          <p:cNvSpPr txBox="1"/>
          <p:nvPr/>
        </p:nvSpPr>
        <p:spPr>
          <a:xfrm>
            <a:off x="8089042" y="5320742"/>
            <a:ext cx="3053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Library books and reading books will be changed on a Tuesday.</a:t>
            </a:r>
          </a:p>
          <a:p>
            <a:r>
              <a:rPr lang="en-GB" sz="1400" dirty="0">
                <a:solidFill>
                  <a:schemeClr val="tx2"/>
                </a:solidFill>
              </a:rPr>
              <a:t>Please can Reception children bring their homework book in on Tuesday too.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A4D2A9EE894444BB98D5C56EDC76E9" ma:contentTypeVersion="12" ma:contentTypeDescription="Create a new document." ma:contentTypeScope="" ma:versionID="0505df1f9e920ca06361389477b2a418">
  <xsd:schema xmlns:xsd="http://www.w3.org/2001/XMLSchema" xmlns:xs="http://www.w3.org/2001/XMLSchema" xmlns:p="http://schemas.microsoft.com/office/2006/metadata/properties" xmlns:ns2="c1084fda-faa2-44bb-89cf-b21feddceb48" xmlns:ns3="abb8ad16-aa0e-4527-a096-c59a199151c3" targetNamespace="http://schemas.microsoft.com/office/2006/metadata/properties" ma:root="true" ma:fieldsID="fd10756b4159621125f56483a3cdd55c" ns2:_="" ns3:_="">
    <xsd:import namespace="c1084fda-faa2-44bb-89cf-b21feddceb48"/>
    <xsd:import namespace="abb8ad16-aa0e-4527-a096-c59a199151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84fda-faa2-44bb-89cf-b21feddceb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a6eca8e-0e1f-4d49-827f-0351ee8bd8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8ad16-aa0e-4527-a096-c59a199151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379a09-f0ae-4847-927c-159b99c20abe}" ma:internalName="TaxCatchAll" ma:showField="CatchAllData" ma:web="abb8ad16-aa0e-4527-a096-c59a199151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285079-E89B-4FE8-A2E5-DF0AB28F60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18ECE4-D9A0-4308-81F4-3830B2C827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84fda-faa2-44bb-89cf-b21feddceb48"/>
    <ds:schemaRef ds:uri="abb8ad16-aa0e-4527-a096-c59a199151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Illustration 16x9</Template>
  <TotalTime>198</TotalTime>
  <Words>237</Words>
  <Application>Microsoft Office PowerPoint</Application>
  <PresentationFormat>Widescreen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Comic Sans MS</vt:lpstr>
      <vt:lpstr>Segoe Print</vt:lpstr>
      <vt:lpstr>Symbol</vt:lpstr>
      <vt:lpstr>Nature Illustration 16x9</vt:lpstr>
      <vt:lpstr>Acorn Class </vt:lpstr>
      <vt:lpstr>Spring 1 learning letter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Microsoft Office User</dc:creator>
  <cp:lastModifiedBy>Laura Wiedman</cp:lastModifiedBy>
  <cp:revision>10</cp:revision>
  <dcterms:created xsi:type="dcterms:W3CDTF">2023-01-06T14:19:25Z</dcterms:created>
  <dcterms:modified xsi:type="dcterms:W3CDTF">2023-12-13T16:25:52Z</dcterms:modified>
</cp:coreProperties>
</file>