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63" r:id="rId6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en-GB"/>
              <a:t>Click to edit Master title style</a:t>
            </a:r>
            <a:endParaRPr lang="en-gb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GB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edit Master title style</a:t>
            </a:r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gb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24/8/2016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/>
              <a:t>Acorn Class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/>
              <a:t>Summer 1 2024</a:t>
            </a:r>
          </a:p>
          <a:p>
            <a:pPr rtl="0"/>
            <a:r>
              <a:rPr lang="en-GB" dirty="0"/>
              <a:t>Amazing Africa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CD717-BFA6-1405-195F-271DC49C2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-227519"/>
            <a:ext cx="33274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1284" y="-925749"/>
            <a:ext cx="6858002" cy="1828800"/>
          </a:xfrm>
        </p:spPr>
        <p:txBody>
          <a:bodyPr rtlCol="0">
            <a:normAutofit/>
          </a:bodyPr>
          <a:lstStyle/>
          <a:p>
            <a:pPr rtl="0"/>
            <a:r>
              <a:rPr lang="en-GB" sz="3200" dirty="0"/>
              <a:t>Summer 1 learning letter 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2283" y="241507"/>
            <a:ext cx="3119904" cy="914400"/>
          </a:xfrm>
        </p:spPr>
        <p:txBody>
          <a:bodyPr rtlCol="0">
            <a:normAutofit/>
          </a:bodyPr>
          <a:lstStyle/>
          <a:p>
            <a:r>
              <a:rPr lang="en-GB" dirty="0"/>
              <a:t>Acorn Class  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4DE81-3DC0-CCD9-1CC2-6AA01F3C8580}"/>
              </a:ext>
            </a:extLst>
          </p:cNvPr>
          <p:cNvSpPr txBox="1"/>
          <p:nvPr/>
        </p:nvSpPr>
        <p:spPr>
          <a:xfrm>
            <a:off x="2956055" y="908319"/>
            <a:ext cx="4748415" cy="1168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>
                <a:solidFill>
                  <a:schemeClr val="tx2"/>
                </a:solidFill>
              </a:rPr>
              <a:t>We are Reading:</a:t>
            </a:r>
            <a:endParaRPr lang="en-US" sz="12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Stories from another culture.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Lila and the secret of the rain.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Handa’s</a:t>
            </a:r>
            <a:r>
              <a:rPr lang="en-US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 Surprise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The Leopards Drum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8ABA3-30C5-2067-C35A-40B511E80389}"/>
              </a:ext>
            </a:extLst>
          </p:cNvPr>
          <p:cNvSpPr txBox="1"/>
          <p:nvPr/>
        </p:nvSpPr>
        <p:spPr>
          <a:xfrm>
            <a:off x="2936123" y="2024077"/>
            <a:ext cx="3819268" cy="160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We are Writing: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2"/>
                </a:solidFill>
                <a:latin typeface="Comic Sans MS" panose="030F0902030302020204" pitchFamily="66" charset="0"/>
              </a:rPr>
              <a:t>Recognisable</a:t>
            </a:r>
            <a:r>
              <a:rPr lang="en-US" sz="1200" dirty="0">
                <a:solidFill>
                  <a:schemeClr val="tx2"/>
                </a:solidFill>
                <a:latin typeface="Comic Sans MS" panose="030F0902030302020204" pitchFamily="66" charset="0"/>
              </a:rPr>
              <a:t> letters and using our sounds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902030302020204" pitchFamily="66" charset="0"/>
              </a:rPr>
              <a:t>Simple sentences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902030302020204" pitchFamily="66" charset="0"/>
              </a:rPr>
              <a:t>Instructions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902030302020204" pitchFamily="66" charset="0"/>
              </a:rPr>
              <a:t>Character descriptions</a:t>
            </a:r>
          </a:p>
          <a:p>
            <a:pPr lvl="0">
              <a:lnSpc>
                <a:spcPct val="107000"/>
              </a:lnSpc>
            </a:pPr>
            <a:r>
              <a:rPr lang="en-US" sz="1200" dirty="0">
                <a:solidFill>
                  <a:schemeClr val="tx2"/>
                </a:solidFill>
                <a:latin typeface="Comic Sans MS" panose="030F0902030302020204" pitchFamily="66" charset="0"/>
              </a:rPr>
              <a:t>.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98960-9F4B-95D7-969C-C67BF9509C5F}"/>
              </a:ext>
            </a:extLst>
          </p:cNvPr>
          <p:cNvSpPr txBox="1"/>
          <p:nvPr/>
        </p:nvSpPr>
        <p:spPr>
          <a:xfrm>
            <a:off x="3009630" y="4210213"/>
            <a:ext cx="4748415" cy="1168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We are Exploring: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Seasonal change- Summer</a:t>
            </a:r>
            <a:endParaRPr lang="en-GB" sz="1200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Africa- location, weather, houses, schools, food and animals.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200" dirty="0">
                <a:solidFill>
                  <a:schemeClr val="tx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Beach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1ADE7E-97D0-C0AC-99C2-F7E700817961}"/>
              </a:ext>
            </a:extLst>
          </p:cNvPr>
          <p:cNvSpPr txBox="1"/>
          <p:nvPr/>
        </p:nvSpPr>
        <p:spPr>
          <a:xfrm>
            <a:off x="8012975" y="1107688"/>
            <a:ext cx="4040620" cy="1958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 are Creating: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African patterns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Collage with natural materials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African Sunset picture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Animal silhouettes 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2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2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2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D2737F-447B-DC13-9E32-5CB802CE1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019"/>
            <a:ext cx="2440594" cy="24405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9C64C8-F44C-C645-AEE1-33A3029CDFC8}"/>
              </a:ext>
            </a:extLst>
          </p:cNvPr>
          <p:cNvSpPr txBox="1"/>
          <p:nvPr/>
        </p:nvSpPr>
        <p:spPr>
          <a:xfrm>
            <a:off x="5227456" y="17326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778AE-E008-8A32-F1CC-9E0C8BE1416E}"/>
              </a:ext>
            </a:extLst>
          </p:cNvPr>
          <p:cNvSpPr txBox="1"/>
          <p:nvPr/>
        </p:nvSpPr>
        <p:spPr>
          <a:xfrm>
            <a:off x="3009630" y="3197806"/>
            <a:ext cx="2082621" cy="97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We are Solving: 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To 20 and beyond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How many now?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Manipulating numbers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EF6568-0D46-B8A2-EAA9-A54ED7A15B28}"/>
              </a:ext>
            </a:extLst>
          </p:cNvPr>
          <p:cNvSpPr txBox="1"/>
          <p:nvPr/>
        </p:nvSpPr>
        <p:spPr>
          <a:xfrm>
            <a:off x="7993042" y="2367061"/>
            <a:ext cx="4040621" cy="1776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 are Communicating: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Using key questions and sentence openers.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different ways e.g. using Makaton signs for some key words/songs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Through songs, rhymes and pictures.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2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E6067D-7BFF-05A3-5B4F-C507D352A390}"/>
              </a:ext>
            </a:extLst>
          </p:cNvPr>
          <p:cNvSpPr txBox="1"/>
          <p:nvPr/>
        </p:nvSpPr>
        <p:spPr>
          <a:xfrm>
            <a:off x="3009630" y="5428287"/>
            <a:ext cx="4332203" cy="117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 are Growing: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Our speaking and listening skills.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to keep healthy- eating, exercise and sleep</a:t>
            </a:r>
            <a:endParaRPr lang="en-GB" sz="1200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Our confidence and independence 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endParaRPr lang="en-GB" sz="1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D89D2-93E7-A58B-6CAE-D8511A847B5D}"/>
              </a:ext>
            </a:extLst>
          </p:cNvPr>
          <p:cNvSpPr txBox="1"/>
          <p:nvPr/>
        </p:nvSpPr>
        <p:spPr>
          <a:xfrm>
            <a:off x="8012975" y="4033739"/>
            <a:ext cx="33113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PLEASE NOTE- PE WILL BE ON A THURDSAY AT 2PM. CHILDREN NEED TO BRING THEIR KITS IN TO GET CHANGED.</a:t>
            </a:r>
          </a:p>
          <a:p>
            <a:endParaRPr lang="en-GB" sz="1200" b="1" dirty="0">
              <a:solidFill>
                <a:srgbClr val="FF0000"/>
              </a:solidFill>
            </a:endParaRPr>
          </a:p>
          <a:p>
            <a:r>
              <a:rPr lang="en-GB" sz="1200" b="1" dirty="0">
                <a:solidFill>
                  <a:srgbClr val="FF0000"/>
                </a:solidFill>
              </a:rPr>
              <a:t>BEACH SCHOOL WILL BE ON A FRIDAY MORNING 9.15-11.45 AM.THIS BEGINS ON FRIDAY 26</a:t>
            </a:r>
            <a:r>
              <a:rPr lang="en-GB" sz="1200" b="1" baseline="30000" dirty="0">
                <a:solidFill>
                  <a:srgbClr val="FF0000"/>
                </a:solidFill>
              </a:rPr>
              <a:t>TH</a:t>
            </a:r>
            <a:r>
              <a:rPr lang="en-GB" sz="1200" b="1" dirty="0">
                <a:solidFill>
                  <a:srgbClr val="FF0000"/>
                </a:solidFill>
              </a:rPr>
              <a:t> APRIL CHILDREN NEED TO COME TO SCHOOL IN APPROPRIATE CLOTHES/FOOTWEAR AND BRING A CHANGE OF CLOTHES.</a:t>
            </a:r>
          </a:p>
          <a:p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DBD1B-ECBE-DD3E-C0D8-D3F66802F542}"/>
              </a:ext>
            </a:extLst>
          </p:cNvPr>
          <p:cNvSpPr txBox="1"/>
          <p:nvPr/>
        </p:nvSpPr>
        <p:spPr>
          <a:xfrm>
            <a:off x="232305" y="5361333"/>
            <a:ext cx="3053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Library books and reading books will be changed on a Tuesday.</a:t>
            </a:r>
          </a:p>
          <a:p>
            <a:r>
              <a:rPr lang="en-GB" sz="1400" dirty="0">
                <a:solidFill>
                  <a:schemeClr val="tx2"/>
                </a:solidFill>
              </a:rPr>
              <a:t>Please can Reception children bring their homework book in on Tuesday too.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084fda-faa2-44bb-89cf-b21feddceb48">
      <Terms xmlns="http://schemas.microsoft.com/office/infopath/2007/PartnerControls"/>
    </lcf76f155ced4ddcb4097134ff3c332f>
    <TaxCatchAll xmlns="abb8ad16-aa0e-4527-a096-c59a199151c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A4D2A9EE894444BB98D5C56EDC76E9" ma:contentTypeVersion="13" ma:contentTypeDescription="Create a new document." ma:contentTypeScope="" ma:versionID="663c240ab8caf10932c0cd95e82704c8">
  <xsd:schema xmlns:xsd="http://www.w3.org/2001/XMLSchema" xmlns:xs="http://www.w3.org/2001/XMLSchema" xmlns:p="http://schemas.microsoft.com/office/2006/metadata/properties" xmlns:ns2="c1084fda-faa2-44bb-89cf-b21feddceb48" xmlns:ns3="abb8ad16-aa0e-4527-a096-c59a199151c3" targetNamespace="http://schemas.microsoft.com/office/2006/metadata/properties" ma:root="true" ma:fieldsID="20667dd1b375e6f8484c12afbff2b700" ns2:_="" ns3:_="">
    <xsd:import namespace="c1084fda-faa2-44bb-89cf-b21feddceb48"/>
    <xsd:import namespace="abb8ad16-aa0e-4527-a096-c59a199151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84fda-faa2-44bb-89cf-b21feddceb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a6eca8e-0e1f-4d49-827f-0351ee8bd8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8ad16-aa0e-4527-a096-c59a199151c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379a09-f0ae-4847-927c-159b99c20abe}" ma:internalName="TaxCatchAll" ma:showField="CatchAllData" ma:web="abb8ad16-aa0e-4527-a096-c59a199151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285079-E89B-4FE8-A2E5-DF0AB28F60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BFDED6-F120-43EB-95DE-4535B1683348}">
  <ds:schemaRefs>
    <ds:schemaRef ds:uri="http://schemas.microsoft.com/office/2006/metadata/properties"/>
    <ds:schemaRef ds:uri="http://schemas.microsoft.com/office/infopath/2007/PartnerControls"/>
    <ds:schemaRef ds:uri="c1084fda-faa2-44bb-89cf-b21feddceb48"/>
    <ds:schemaRef ds:uri="abb8ad16-aa0e-4527-a096-c59a199151c3"/>
  </ds:schemaRefs>
</ds:datastoreItem>
</file>

<file path=customXml/itemProps3.xml><?xml version="1.0" encoding="utf-8"?>
<ds:datastoreItem xmlns:ds="http://schemas.openxmlformats.org/officeDocument/2006/customXml" ds:itemID="{C68B8A11-758C-4D93-87D1-45045FB3BC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084fda-faa2-44bb-89cf-b21feddceb48"/>
    <ds:schemaRef ds:uri="abb8ad16-aa0e-4527-a096-c59a199151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Illustration 16x9</Template>
  <TotalTime>224</TotalTime>
  <Words>241</Words>
  <Application>Microsoft Office PowerPoint</Application>
  <PresentationFormat>Widescreen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Comic Sans MS</vt:lpstr>
      <vt:lpstr>Segoe Print</vt:lpstr>
      <vt:lpstr>Symbol</vt:lpstr>
      <vt:lpstr>Nature Illustration 16x9</vt:lpstr>
      <vt:lpstr>Acorn Class </vt:lpstr>
      <vt:lpstr>Summer 1 learning letter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Microsoft Office User</dc:creator>
  <cp:lastModifiedBy>Laura Wiedman</cp:lastModifiedBy>
  <cp:revision>12</cp:revision>
  <dcterms:created xsi:type="dcterms:W3CDTF">2023-01-06T14:19:25Z</dcterms:created>
  <dcterms:modified xsi:type="dcterms:W3CDTF">2024-03-26T11:44:37Z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0x010100E0A4D2A9EE894444BB98D5C56EDC76E9</vt:lpwstr>
  </property>
</Properties>
</file>