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64" r:id="rId6"/>
    <p:sldId id="263" r:id="rId7"/>
  </p:sldIdLst>
  <p:sldSz cx="12192000" cy="6858000"/>
  <p:notesSz cx="9671050" cy="688975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Marsh" userId="b060d42b-83ef-4dd2-bb34-05e7428e16f6" providerId="ADAL" clId="{3AAE55CE-A22F-48BC-AB80-C5144E168EFC}"/>
    <pc:docChg chg="modSld">
      <pc:chgData name="Megan Marsh" userId="b060d42b-83ef-4dd2-bb34-05e7428e16f6" providerId="ADAL" clId="{3AAE55CE-A22F-48BC-AB80-C5144E168EFC}" dt="2024-09-24T07:42:28.646" v="0" actId="20577"/>
      <pc:docMkLst>
        <pc:docMk/>
      </pc:docMkLst>
      <pc:sldChg chg="modSp mod">
        <pc:chgData name="Megan Marsh" userId="b060d42b-83ef-4dd2-bb34-05e7428e16f6" providerId="ADAL" clId="{3AAE55CE-A22F-48BC-AB80-C5144E168EFC}" dt="2024-09-24T07:42:28.646" v="0" actId="20577"/>
        <pc:sldMkLst>
          <pc:docMk/>
          <pc:sldMk cId="3692731661" sldId="264"/>
        </pc:sldMkLst>
        <pc:spChg chg="mod">
          <ac:chgData name="Megan Marsh" userId="b060d42b-83ef-4dd2-bb34-05e7428e16f6" providerId="ADAL" clId="{3AAE55CE-A22F-48BC-AB80-C5144E168EFC}" dt="2024-09-24T07:42:28.646" v="0" actId="20577"/>
          <ac:spMkLst>
            <pc:docMk/>
            <pc:sldMk cId="3692731661" sldId="264"/>
            <ac:spMk id="13" creationId="{96E7B92A-AE17-A19D-05D8-909D45CC0545}"/>
          </ac:spMkLst>
        </pc:spChg>
      </pc:sldChg>
    </pc:docChg>
  </pc:docChgLst>
  <pc:docChgLst>
    <pc:chgData name="Megan Marsh" userId="b060d42b-83ef-4dd2-bb34-05e7428e16f6" providerId="ADAL" clId="{FD607FEA-1742-42C4-A90D-9A6BE3C78E8B}"/>
    <pc:docChg chg="custSel modSld">
      <pc:chgData name="Megan Marsh" userId="b060d42b-83ef-4dd2-bb34-05e7428e16f6" providerId="ADAL" clId="{FD607FEA-1742-42C4-A90D-9A6BE3C78E8B}" dt="2024-09-03T14:49:48.355" v="1654" actId="1076"/>
      <pc:docMkLst>
        <pc:docMk/>
      </pc:docMkLst>
      <pc:sldChg chg="modSp mod">
        <pc:chgData name="Megan Marsh" userId="b060d42b-83ef-4dd2-bb34-05e7428e16f6" providerId="ADAL" clId="{FD607FEA-1742-42C4-A90D-9A6BE3C78E8B}" dt="2024-09-03T14:25:28.311" v="13" actId="20577"/>
        <pc:sldMkLst>
          <pc:docMk/>
          <pc:sldMk cId="769675095" sldId="257"/>
        </pc:sldMkLst>
        <pc:spChg chg="mod">
          <ac:chgData name="Megan Marsh" userId="b060d42b-83ef-4dd2-bb34-05e7428e16f6" providerId="ADAL" clId="{FD607FEA-1742-42C4-A90D-9A6BE3C78E8B}" dt="2024-09-03T14:25:28.311" v="13" actId="20577"/>
          <ac:spMkLst>
            <pc:docMk/>
            <pc:sldMk cId="769675095" sldId="257"/>
            <ac:spMk id="3" creationId="{00000000-0000-0000-0000-000000000000}"/>
          </ac:spMkLst>
        </pc:spChg>
      </pc:sldChg>
      <pc:sldChg chg="modSp mod">
        <pc:chgData name="Megan Marsh" userId="b060d42b-83ef-4dd2-bb34-05e7428e16f6" providerId="ADAL" clId="{FD607FEA-1742-42C4-A90D-9A6BE3C78E8B}" dt="2024-09-03T14:45:25.975" v="1292" actId="1076"/>
        <pc:sldMkLst>
          <pc:docMk/>
          <pc:sldMk cId="1805748268" sldId="263"/>
        </pc:sldMkLst>
        <pc:spChg chg="mod">
          <ac:chgData name="Megan Marsh" userId="b060d42b-83ef-4dd2-bb34-05e7428e16f6" providerId="ADAL" clId="{FD607FEA-1742-42C4-A90D-9A6BE3C78E8B}" dt="2024-09-03T14:36:35.572" v="751" actId="20577"/>
          <ac:spMkLst>
            <pc:docMk/>
            <pc:sldMk cId="1805748268" sldId="263"/>
            <ac:spMk id="4" creationId="{C344DE81-3DC0-CCD9-1CC2-6AA01F3C8580}"/>
          </ac:spMkLst>
        </pc:spChg>
        <pc:spChg chg="mod">
          <ac:chgData name="Megan Marsh" userId="b060d42b-83ef-4dd2-bb34-05e7428e16f6" providerId="ADAL" clId="{FD607FEA-1742-42C4-A90D-9A6BE3C78E8B}" dt="2024-09-03T14:41:53.186" v="1159" actId="1076"/>
          <ac:spMkLst>
            <pc:docMk/>
            <pc:sldMk cId="1805748268" sldId="263"/>
            <ac:spMk id="6" creationId="{8298ABA3-30C5-2067-C35A-40B511E80389}"/>
          </ac:spMkLst>
        </pc:spChg>
        <pc:spChg chg="mod">
          <ac:chgData name="Megan Marsh" userId="b060d42b-83ef-4dd2-bb34-05e7428e16f6" providerId="ADAL" clId="{FD607FEA-1742-42C4-A90D-9A6BE3C78E8B}" dt="2024-09-03T14:42:07.843" v="1161" actId="1076"/>
          <ac:spMkLst>
            <pc:docMk/>
            <pc:sldMk cId="1805748268" sldId="263"/>
            <ac:spMk id="7" creationId="{BAC98960-9F4B-95D7-969C-C67BF9509C5F}"/>
          </ac:spMkLst>
        </pc:spChg>
        <pc:spChg chg="mod">
          <ac:chgData name="Megan Marsh" userId="b060d42b-83ef-4dd2-bb34-05e7428e16f6" providerId="ADAL" clId="{FD607FEA-1742-42C4-A90D-9A6BE3C78E8B}" dt="2024-09-03T14:45:18.973" v="1291" actId="1076"/>
          <ac:spMkLst>
            <pc:docMk/>
            <pc:sldMk cId="1805748268" sldId="263"/>
            <ac:spMk id="8" creationId="{411ADE7E-97D0-C0AC-99C2-F7E700817961}"/>
          </ac:spMkLst>
        </pc:spChg>
        <pc:spChg chg="mod">
          <ac:chgData name="Megan Marsh" userId="b060d42b-83ef-4dd2-bb34-05e7428e16f6" providerId="ADAL" clId="{FD607FEA-1742-42C4-A90D-9A6BE3C78E8B}" dt="2024-09-03T14:42:01.709" v="1160" actId="1076"/>
          <ac:spMkLst>
            <pc:docMk/>
            <pc:sldMk cId="1805748268" sldId="263"/>
            <ac:spMk id="12" creationId="{447778AE-E008-8A32-F1CC-9E0C8BE1416E}"/>
          </ac:spMkLst>
        </pc:spChg>
        <pc:spChg chg="mod">
          <ac:chgData name="Megan Marsh" userId="b060d42b-83ef-4dd2-bb34-05e7428e16f6" providerId="ADAL" clId="{FD607FEA-1742-42C4-A90D-9A6BE3C78E8B}" dt="2024-09-03T14:45:25.975" v="1292" actId="1076"/>
          <ac:spMkLst>
            <pc:docMk/>
            <pc:sldMk cId="1805748268" sldId="263"/>
            <ac:spMk id="13" creationId="{46EF6568-0D46-B8A2-EAA9-A54ED7A15B28}"/>
          </ac:spMkLst>
        </pc:spChg>
        <pc:spChg chg="mod">
          <ac:chgData name="Megan Marsh" userId="b060d42b-83ef-4dd2-bb34-05e7428e16f6" providerId="ADAL" clId="{FD607FEA-1742-42C4-A90D-9A6BE3C78E8B}" dt="2024-09-03T14:42:11.273" v="1162" actId="1076"/>
          <ac:spMkLst>
            <pc:docMk/>
            <pc:sldMk cId="1805748268" sldId="263"/>
            <ac:spMk id="14" creationId="{06E6067D-7BFF-05A3-5B4F-C507D352A390}"/>
          </ac:spMkLst>
        </pc:spChg>
      </pc:sldChg>
      <pc:sldChg chg="modSp mod">
        <pc:chgData name="Megan Marsh" userId="b060d42b-83ef-4dd2-bb34-05e7428e16f6" providerId="ADAL" clId="{FD607FEA-1742-42C4-A90D-9A6BE3C78E8B}" dt="2024-09-03T14:49:48.355" v="1654" actId="1076"/>
        <pc:sldMkLst>
          <pc:docMk/>
          <pc:sldMk cId="3692731661" sldId="264"/>
        </pc:sldMkLst>
        <pc:spChg chg="mod">
          <ac:chgData name="Megan Marsh" userId="b060d42b-83ef-4dd2-bb34-05e7428e16f6" providerId="ADAL" clId="{FD607FEA-1742-42C4-A90D-9A6BE3C78E8B}" dt="2024-09-03T14:49:48.355" v="1654" actId="1076"/>
          <ac:spMkLst>
            <pc:docMk/>
            <pc:sldMk cId="3692731661" sldId="264"/>
            <ac:spMk id="5" creationId="{F31A0A1C-536F-2B23-7B11-4DADD645966F}"/>
          </ac:spMkLst>
        </pc:spChg>
        <pc:spChg chg="mod">
          <ac:chgData name="Megan Marsh" userId="b060d42b-83ef-4dd2-bb34-05e7428e16f6" providerId="ADAL" clId="{FD607FEA-1742-42C4-A90D-9A6BE3C78E8B}" dt="2024-09-03T14:33:25.379" v="587" actId="115"/>
          <ac:spMkLst>
            <pc:docMk/>
            <pc:sldMk cId="3692731661" sldId="264"/>
            <ac:spMk id="6" creationId="{89ABC802-7C19-37FD-067E-C4B94F8D0136}"/>
          </ac:spMkLst>
        </pc:spChg>
        <pc:spChg chg="mod">
          <ac:chgData name="Megan Marsh" userId="b060d42b-83ef-4dd2-bb34-05e7428e16f6" providerId="ADAL" clId="{FD607FEA-1742-42C4-A90D-9A6BE3C78E8B}" dt="2024-09-03T14:49:23.841" v="1652" actId="20577"/>
          <ac:spMkLst>
            <pc:docMk/>
            <pc:sldMk cId="3692731661" sldId="264"/>
            <ac:spMk id="10" creationId="{74695C0E-2CFF-24A8-46A0-D066EA0A8098}"/>
          </ac:spMkLst>
        </pc:spChg>
        <pc:spChg chg="mod">
          <ac:chgData name="Megan Marsh" userId="b060d42b-83ef-4dd2-bb34-05e7428e16f6" providerId="ADAL" clId="{FD607FEA-1742-42C4-A90D-9A6BE3C78E8B}" dt="2024-09-03T14:27:16.527" v="221" actId="20577"/>
          <ac:spMkLst>
            <pc:docMk/>
            <pc:sldMk cId="3692731661" sldId="264"/>
            <ac:spMk id="11" creationId="{8A49A0CC-FAA4-BAC4-D7FF-6197DB26FE9F}"/>
          </ac:spMkLst>
        </pc:spChg>
        <pc:spChg chg="mod">
          <ac:chgData name="Megan Marsh" userId="b060d42b-83ef-4dd2-bb34-05e7428e16f6" providerId="ADAL" clId="{FD607FEA-1742-42C4-A90D-9A6BE3C78E8B}" dt="2024-09-03T14:34:25.061" v="588" actId="20577"/>
          <ac:spMkLst>
            <pc:docMk/>
            <pc:sldMk cId="3692731661" sldId="264"/>
            <ac:spMk id="13" creationId="{96E7B92A-AE17-A19D-05D8-909D45CC0545}"/>
          </ac:spMkLst>
        </pc:spChg>
        <pc:spChg chg="mod">
          <ac:chgData name="Megan Marsh" userId="b060d42b-83ef-4dd2-bb34-05e7428e16f6" providerId="ADAL" clId="{FD607FEA-1742-42C4-A90D-9A6BE3C78E8B}" dt="2024-09-03T14:49:31.286" v="1653" actId="1076"/>
          <ac:spMkLst>
            <pc:docMk/>
            <pc:sldMk cId="3692731661" sldId="264"/>
            <ac:spMk id="14" creationId="{8A49A0CC-FAA4-BAC4-D7FF-6197DB26FE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8024" y="1"/>
            <a:ext cx="4190788" cy="34568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70188" y="862013"/>
            <a:ext cx="4130675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7105" y="3315691"/>
            <a:ext cx="7736840" cy="2712840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8024" y="6544067"/>
            <a:ext cx="4190788" cy="345683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/>
              <a:t>Click icon to add picture</a:t>
            </a:r>
            <a:endParaRPr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/>
              <a:t>Ash Class 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Welcome Back! September 2024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CD717-BFA6-1405-195F-271DC49C2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0" y="-227519"/>
            <a:ext cx="33274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2D9C-6C7E-9757-1C06-22A51DF1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41" y="460563"/>
            <a:ext cx="4105070" cy="687421"/>
          </a:xfrm>
        </p:spPr>
        <p:txBody>
          <a:bodyPr>
            <a:normAutofit/>
          </a:bodyPr>
          <a:lstStyle/>
          <a:p>
            <a:r>
              <a:rPr lang="en-US" sz="2400"/>
              <a:t>Hello Ash Class!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A0A1C-536F-2B23-7B11-4DADD645966F}"/>
              </a:ext>
            </a:extLst>
          </p:cNvPr>
          <p:cNvSpPr txBox="1"/>
          <p:nvPr/>
        </p:nvSpPr>
        <p:spPr>
          <a:xfrm>
            <a:off x="306666" y="1465005"/>
            <a:ext cx="3847655" cy="1689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back, we hope all children had a lovely break</a:t>
            </a: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We are delighted to be welcoming all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our lovely children back after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the Summer holidays. This term has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lots of exciting learning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opportunities for us to enjoy together. </a:t>
            </a:r>
          </a:p>
          <a:p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This newsletter covers </a:t>
            </a:r>
            <a:r>
              <a:rPr lang="en-US" sz="1200" b="1" dirty="0">
                <a:latin typeface="Calibri"/>
                <a:ea typeface="Times New Roman" panose="02020603050405020304" pitchFamily="18" charset="0"/>
                <a:cs typeface="Calibri"/>
              </a:rPr>
              <a:t>Autumn 1 dates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and curriculum. Any further information will be communicated through Dojo, email or text.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BC802-7C19-37FD-067E-C4B94F8D0136}"/>
              </a:ext>
            </a:extLst>
          </p:cNvPr>
          <p:cNvSpPr txBox="1"/>
          <p:nvPr/>
        </p:nvSpPr>
        <p:spPr>
          <a:xfrm>
            <a:off x="4154321" y="343710"/>
            <a:ext cx="4022061" cy="41612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Equipment- reminders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Each day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your child needs their reading book and record, a coat with a hood</a:t>
            </a:r>
            <a:r>
              <a:rPr lang="en-GB" sz="1200" dirty="0">
                <a:latin typeface="Calibri"/>
                <a:ea typeface="Calibri" panose="020F0502020204030204" pitchFamily="34" charset="0"/>
                <a:cs typeface="Calibri"/>
              </a:rPr>
              <a:t> and we recommend a pair of wellies to be left at school. Please keep an eye on the weather and provide a sun hat and suncream when required.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Water bottles</a:t>
            </a:r>
            <a:r>
              <a:rPr lang="en-GB" sz="1200" b="1" dirty="0">
                <a:latin typeface="Calibri"/>
                <a:ea typeface="Calibri" panose="020F0502020204030204" pitchFamily="34" charset="0"/>
                <a:cs typeface="Calibri"/>
              </a:rPr>
              <a:t>- </a:t>
            </a:r>
            <a:r>
              <a:rPr lang="en-GB" sz="1200" dirty="0">
                <a:effectLst/>
                <a:latin typeface="Calibri"/>
                <a:ea typeface="Calibri" panose="020F0502020204030204" pitchFamily="34" charset="0"/>
                <a:cs typeface="Calibri"/>
              </a:rPr>
              <a:t>all children have school water bottles which stay in school. </a:t>
            </a:r>
            <a:r>
              <a:rPr lang="en-GB" sz="1200" dirty="0">
                <a:latin typeface="Calibri"/>
                <a:ea typeface="Calibri" panose="020F0502020204030204" pitchFamily="34" charset="0"/>
                <a:cs typeface="Calibri"/>
              </a:rPr>
              <a:t>Water bottles get washed within school, and children have fresh water every day.</a:t>
            </a:r>
            <a:endParaRPr lang="en-GB" sz="12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Calibri"/>
                <a:ea typeface="Times New Roman" panose="02020603050405020304" pitchFamily="18" charset="0"/>
                <a:cs typeface="Calibri"/>
              </a:rPr>
              <a:t>PE kits-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we suggest that children bring their kit in a separate bag on a Monday and leave on their pegs and we will send everything home on a Friday. All jewelry must be removed and hair tied back to make the most of our lessons.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Please remember to put names in everything.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u="sng" dirty="0">
                <a:latin typeface="Calibri"/>
                <a:ea typeface="Times New Roman" panose="02020603050405020304" pitchFamily="18" charset="0"/>
                <a:cs typeface="Calibri"/>
              </a:rPr>
              <a:t>PE days-</a:t>
            </a:r>
            <a:r>
              <a:rPr lang="en-US" sz="1200" u="sng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endParaRPr lang="en-US" sz="1200" u="sng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Monday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(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Striking and fielding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) and 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Thursday</a:t>
            </a:r>
            <a:r>
              <a:rPr lang="en-US" sz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(Gymnastics</a:t>
            </a:r>
            <a:r>
              <a:rPr lang="en-US" sz="1200" dirty="0">
                <a:latin typeface="Calibri"/>
                <a:ea typeface="Times New Roman" panose="02020603050405020304" pitchFamily="18" charset="0"/>
                <a:cs typeface="Calibri"/>
              </a:rPr>
              <a:t>).</a:t>
            </a:r>
            <a:endParaRPr lang="en-US" sz="12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Calibri"/>
                <a:cs typeface="Calibri"/>
              </a:rPr>
              <a:t>For sport after school clubs, children can wear non uniform, for example a football kit.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95C0E-2CFF-24A8-46A0-D066EA0A8098}"/>
              </a:ext>
            </a:extLst>
          </p:cNvPr>
          <p:cNvSpPr txBox="1"/>
          <p:nvPr/>
        </p:nvSpPr>
        <p:spPr>
          <a:xfrm>
            <a:off x="8360229" y="629749"/>
            <a:ext cx="3659950" cy="4124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Phonics-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 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will continue with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Sounds Write program. Reading books will be changed throughout the week so please make sure your child’s reading record and reading book are in school each day. </a:t>
            </a:r>
          </a:p>
          <a:p>
            <a:endParaRPr lang="en-US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year we will continue to use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“Strive for Five”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–with children aiming to read 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least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times a week at home for approx. 10 minutes.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listen to your child read and sign their reading record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well as talking to them about their reading-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inserted parent help sheets into each child's reading record if you need any ideas on things to focus on when listening to your child read!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Library day in school will be a Monday this half term. We ask that these books are shared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home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so children can enjoy the books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familiar environment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see good modelling by parents and carers at home, as well as adults modelling in school.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349588" y="2935137"/>
            <a:ext cx="3712810" cy="277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this first half-term, children will not receive any formal homework to allow them to fully settle into their new class.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children should be reading for 10 minutes 5 times a week. 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2s are encouraged to go on TTRS little and often.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children have login details in their reading records for Purple Mash which they can access at home if they would like.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B92A-AE17-A19D-05D8-909D45CC0545}"/>
              </a:ext>
            </a:extLst>
          </p:cNvPr>
          <p:cNvSpPr txBox="1"/>
          <p:nvPr/>
        </p:nvSpPr>
        <p:spPr>
          <a:xfrm>
            <a:off x="4154321" y="4712606"/>
            <a:ext cx="365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Dates for your diary-</a:t>
            </a:r>
          </a:p>
          <a:p>
            <a:endParaRPr lang="en-GB" sz="1200" b="1" u="sng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2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October- Individual photos.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GB" sz="12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October- Nasal Flu.</a:t>
            </a:r>
          </a:p>
          <a:p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23</a:t>
            </a:r>
            <a:r>
              <a:rPr lang="en-GB" sz="1200" baseline="30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rd</a:t>
            </a:r>
            <a:r>
              <a:rPr lang="en-GB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October- Open morning 8.30-9.30.</a:t>
            </a:r>
          </a:p>
          <a:p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9A0CC-FAA4-BAC4-D7FF-6197DB26FE9F}"/>
              </a:ext>
            </a:extLst>
          </p:cNvPr>
          <p:cNvSpPr txBox="1"/>
          <p:nvPr/>
        </p:nvSpPr>
        <p:spPr>
          <a:xfrm>
            <a:off x="8360229" y="4878603"/>
            <a:ext cx="3585300" cy="1144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looking forward to  sharing lots of exciting learning opportunities with the children.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questions or issues, please come and see us.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300" b="1" i="1" dirty="0">
                <a:latin typeface="Calibri"/>
                <a:ea typeface="Calibri"/>
                <a:cs typeface="Calibri"/>
              </a:rPr>
              <a:t>Miss Marsh and Mrs Simpson.</a:t>
            </a:r>
            <a:endParaRPr lang="en-US" sz="1300" b="1" i="1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27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284" y="-925749"/>
            <a:ext cx="6858002" cy="1828800"/>
          </a:xfrm>
        </p:spPr>
        <p:txBody>
          <a:bodyPr rtlCol="0">
            <a:normAutofit/>
          </a:bodyPr>
          <a:lstStyle/>
          <a:p>
            <a:r>
              <a:rPr lang="en-GB" sz="3200"/>
              <a:t>Spring learning letter </a:t>
            </a:r>
            <a:endParaRPr lang="en-gb" sz="32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2283" y="241507"/>
            <a:ext cx="3119904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Ash Class </a:t>
            </a:r>
          </a:p>
          <a:p>
            <a:r>
              <a:rPr lang="en-GB"/>
              <a:t>January 2024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4DE81-3DC0-CCD9-1CC2-6AA01F3C8580}"/>
              </a:ext>
            </a:extLst>
          </p:cNvPr>
          <p:cNvSpPr txBox="1"/>
          <p:nvPr/>
        </p:nvSpPr>
        <p:spPr>
          <a:xfrm>
            <a:off x="3285869" y="1325559"/>
            <a:ext cx="4289707" cy="23646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Reading: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Beegu</a:t>
            </a: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 by Alexis Deacon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Where the wild thins are by Maurice Sendak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The storm whale by Benji Davies</a:t>
            </a:r>
          </a:p>
          <a:p>
            <a:pPr lvl="0">
              <a:lnSpc>
                <a:spcPct val="107000"/>
              </a:lnSpc>
            </a:pPr>
            <a:endParaRPr lang="en-US" sz="1200" dirty="0">
              <a:latin typeface="Comic Sans MS" panose="030F0702030302020204" pitchFamily="66" charset="0"/>
            </a:endParaRPr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  <a:p>
            <a:pPr lvl="0">
              <a:lnSpc>
                <a:spcPct val="107000"/>
              </a:lnSpc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8ABA3-30C5-2067-C35A-40B511E80389}"/>
              </a:ext>
            </a:extLst>
          </p:cNvPr>
          <p:cNvSpPr txBox="1"/>
          <p:nvPr/>
        </p:nvSpPr>
        <p:spPr>
          <a:xfrm>
            <a:off x="3285869" y="2309948"/>
            <a:ext cx="3819268" cy="758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Writing:</a:t>
            </a:r>
            <a:endParaRPr lang="en-US" sz="12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22222"/>
                </a:solidFill>
                <a:latin typeface="Comic Sans MS" panose="030F0902030302020204" pitchFamily="66" charset="0"/>
              </a:rPr>
              <a:t>Poetry pattern and rhyme.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22222"/>
                </a:solidFill>
                <a:latin typeface="Comic Sans MS" panose="030F0902030302020204" pitchFamily="66" charset="0"/>
              </a:rPr>
              <a:t>Setting descriptions.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98960-9F4B-95D7-969C-C67BF9509C5F}"/>
              </a:ext>
            </a:extLst>
          </p:cNvPr>
          <p:cNvSpPr txBox="1"/>
          <p:nvPr/>
        </p:nvSpPr>
        <p:spPr>
          <a:xfrm>
            <a:off x="3285869" y="4139154"/>
            <a:ext cx="4128663" cy="9708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Exploring:</a:t>
            </a:r>
            <a:endParaRPr lang="en-GB" sz="1200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endParaRPr lang="en-GB" sz="1200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en-GB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R.E- 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What do Christian</a:t>
            </a:r>
            <a:r>
              <a:rPr lang="en-GB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 believe about God?</a:t>
            </a:r>
            <a:endParaRPr lang="en-GB" sz="1200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ADE7E-97D0-C0AC-99C2-F7E700817961}"/>
              </a:ext>
            </a:extLst>
          </p:cNvPr>
          <p:cNvSpPr txBox="1"/>
          <p:nvPr/>
        </p:nvSpPr>
        <p:spPr>
          <a:xfrm>
            <a:off x="7414532" y="898752"/>
            <a:ext cx="4468638" cy="26770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Creating: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Music</a:t>
            </a:r>
            <a:r>
              <a:rPr lang="en-GB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Hey you!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Art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Drawing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Design and technology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Mechanisms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2737F-447B-DC13-9E32-5CB802CE1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019"/>
            <a:ext cx="2440594" cy="2440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7778AE-E008-8A32-F1CC-9E0C8BE1416E}"/>
              </a:ext>
            </a:extLst>
          </p:cNvPr>
          <p:cNvSpPr txBox="1"/>
          <p:nvPr/>
        </p:nvSpPr>
        <p:spPr>
          <a:xfrm>
            <a:off x="3285869" y="3141846"/>
            <a:ext cx="1989647" cy="9708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dirty="0"/>
              <a:t>We are Solving:</a:t>
            </a:r>
          </a:p>
          <a:p>
            <a:pPr lvl="0">
              <a:lnSpc>
                <a:spcPct val="107000"/>
              </a:lnSpc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Place value within 20</a:t>
            </a:r>
          </a:p>
          <a:p>
            <a:pPr lvl="0">
              <a:lnSpc>
                <a:spcPct val="107000"/>
              </a:lnSpc>
            </a:pPr>
            <a:r>
              <a:rPr lang="en-US" sz="1200" dirty="0">
                <a:solidFill>
                  <a:schemeClr val="tx2"/>
                </a:solidFill>
                <a:latin typeface="Comic Sans MS" panose="030F0702030302020204" pitchFamily="66" charset="0"/>
              </a:rPr>
              <a:t>Addition and subtraction</a:t>
            </a:r>
          </a:p>
          <a:p>
            <a:pPr lvl="0">
              <a:lnSpc>
                <a:spcPct val="107000"/>
              </a:lnSpc>
            </a:pPr>
            <a:endParaRPr lang="en-US" sz="12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EF6568-0D46-B8A2-EAA9-A54ED7A15B28}"/>
              </a:ext>
            </a:extLst>
          </p:cNvPr>
          <p:cNvSpPr txBox="1"/>
          <p:nvPr/>
        </p:nvSpPr>
        <p:spPr>
          <a:xfrm>
            <a:off x="7457367" y="3053667"/>
            <a:ext cx="4514450" cy="42807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 are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Investigating</a:t>
            </a:r>
            <a:r>
              <a:rPr lang="en-GB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12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Science</a:t>
            </a:r>
            <a:r>
              <a:rPr lang="en-US" sz="1200" dirty="0">
                <a:solidFill>
                  <a:schemeClr val="tx2"/>
                </a:solidFill>
                <a:effectLst/>
                <a:latin typeface="Comic Sans MS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–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Seasonal changes and weather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History-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Study changes within living memory.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Geography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Continents and Oceans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SCARF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Me and my relationships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u="sng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ICT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Online safety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Comic Sans MS"/>
                <a:ea typeface="Calibri" panose="020F0502020204030204" pitchFamily="34" charset="0"/>
                <a:cs typeface="Times New Roman"/>
              </a:rPr>
              <a:t>Grouping and sorting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u="sng" dirty="0">
              <a:solidFill>
                <a:schemeClr val="tx2"/>
              </a:solidFill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chemeClr val="tx2"/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6067D-7BFF-05A3-5B4F-C507D352A390}"/>
              </a:ext>
            </a:extLst>
          </p:cNvPr>
          <p:cNvSpPr txBox="1"/>
          <p:nvPr/>
        </p:nvSpPr>
        <p:spPr>
          <a:xfrm>
            <a:off x="3285869" y="5326969"/>
            <a:ext cx="3978892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200" u="sng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Striking and fielding.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2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Gymnastics.</a:t>
            </a:r>
            <a:endParaRPr lang="en-GB" sz="1200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200" u="sng" dirty="0">
              <a:solidFill>
                <a:schemeClr val="tx2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084fda-faa2-44bb-89cf-b21feddceb48">
      <Terms xmlns="http://schemas.microsoft.com/office/infopath/2007/PartnerControls"/>
    </lcf76f155ced4ddcb4097134ff3c332f>
    <TaxCatchAll xmlns="abb8ad16-aa0e-4527-a096-c59a199151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D2A9EE894444BB98D5C56EDC76E9" ma:contentTypeVersion="15" ma:contentTypeDescription="Create a new document." ma:contentTypeScope="" ma:versionID="7e47b66a1fc803fd28ad0ec71d244d99">
  <xsd:schema xmlns:xsd="http://www.w3.org/2001/XMLSchema" xmlns:xs="http://www.w3.org/2001/XMLSchema" xmlns:p="http://schemas.microsoft.com/office/2006/metadata/properties" xmlns:ns2="c1084fda-faa2-44bb-89cf-b21feddceb48" xmlns:ns3="abb8ad16-aa0e-4527-a096-c59a199151c3" targetNamespace="http://schemas.microsoft.com/office/2006/metadata/properties" ma:root="true" ma:fieldsID="f7b84b55bb90c3a3191b49fa196c46e3" ns2:_="" ns3:_="">
    <xsd:import namespace="c1084fda-faa2-44bb-89cf-b21feddceb48"/>
    <xsd:import namespace="abb8ad16-aa0e-4527-a096-c59a199151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84fda-faa2-44bb-89cf-b21feddceb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a6eca8e-0e1f-4d49-827f-0351ee8bd8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8ad16-aa0e-4527-a096-c59a199151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379a09-f0ae-4847-927c-159b99c20abe}" ma:internalName="TaxCatchAll" ma:showField="CatchAllData" ma:web="abb8ad16-aa0e-4527-a096-c59a199151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D54CA-AA46-4648-9DAA-D555392D6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B3A1D6-13ED-4BC9-B3FB-14EE4CE1A45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c1084fda-faa2-44bb-89cf-b21feddceb48"/>
    <ds:schemaRef ds:uri="http://schemas.microsoft.com/office/infopath/2007/PartnerControls"/>
    <ds:schemaRef ds:uri="http://purl.org/dc/elements/1.1/"/>
    <ds:schemaRef ds:uri="http://purl.org/dc/dcmitype/"/>
    <ds:schemaRef ds:uri="abb8ad16-aa0e-4527-a096-c59a199151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E31D3B-78A2-4A17-AE37-B4450DC90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084fda-faa2-44bb-89cf-b21feddceb48"/>
    <ds:schemaRef ds:uri="abb8ad16-aa0e-4527-a096-c59a199151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Illustration 16x9</Template>
  <TotalTime>63</TotalTime>
  <Words>649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Comic Sans MS</vt:lpstr>
      <vt:lpstr>Segoe Print</vt:lpstr>
      <vt:lpstr>Nature Illustration 16x9</vt:lpstr>
      <vt:lpstr>Ash Class </vt:lpstr>
      <vt:lpstr>Hello Ash Class!</vt:lpstr>
      <vt:lpstr>Spring learning letter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Microsoft Office User</dc:creator>
  <cp:lastModifiedBy>Megan Marsh</cp:lastModifiedBy>
  <cp:revision>4</cp:revision>
  <cp:lastPrinted>2024-02-17T18:05:14Z</cp:lastPrinted>
  <dcterms:created xsi:type="dcterms:W3CDTF">2023-01-06T14:19:25Z</dcterms:created>
  <dcterms:modified xsi:type="dcterms:W3CDTF">2024-09-24T07:42:39Z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0x010100E0A4D2A9EE894444BB98D5C56EDC76E9</vt:lpwstr>
  </property>
  <property fmtid="{D5CDD505-2E9C-101B-9397-08002B2CF9AE}" pid="3" name="MediaServiceImageTags">
    <vt:lpwstr/>
  </property>
</Properties>
</file>