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handoutMasterIdLst>
    <p:handoutMasterId r:id="rId6"/>
  </p:handoutMasterIdLst>
  <p:sldIdLst>
    <p:sldId id="257" r:id="rId2"/>
    <p:sldId id="264" r:id="rId3"/>
    <p:sldId id="263" r:id="rId4"/>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antha Coopey" userId="2f3a9e06-23d8-45b1-bf33-fb7329a1cf6d" providerId="ADAL" clId="{21070309-4C73-478C-BFB9-EB6BD1608277}"/>
    <pc:docChg chg="custSel modSld">
      <pc:chgData name="Samantha Coopey" userId="2f3a9e06-23d8-45b1-bf33-fb7329a1cf6d" providerId="ADAL" clId="{21070309-4C73-478C-BFB9-EB6BD1608277}" dt="2024-09-24T19:20:40.724" v="172" actId="20577"/>
      <pc:docMkLst>
        <pc:docMk/>
      </pc:docMkLst>
      <pc:sldChg chg="modSp mod">
        <pc:chgData name="Samantha Coopey" userId="2f3a9e06-23d8-45b1-bf33-fb7329a1cf6d" providerId="ADAL" clId="{21070309-4C73-478C-BFB9-EB6BD1608277}" dt="2024-09-24T19:20:40.724" v="172" actId="20577"/>
        <pc:sldMkLst>
          <pc:docMk/>
          <pc:sldMk cId="3692731661" sldId="264"/>
        </pc:sldMkLst>
        <pc:spChg chg="mod">
          <ac:chgData name="Samantha Coopey" userId="2f3a9e06-23d8-45b1-bf33-fb7329a1cf6d" providerId="ADAL" clId="{21070309-4C73-478C-BFB9-EB6BD1608277}" dt="2024-09-24T19:20:40.724" v="172" actId="20577"/>
          <ac:spMkLst>
            <pc:docMk/>
            <pc:sldMk cId="3692731661" sldId="264"/>
            <ac:spMk id="5" creationId="{F31A0A1C-536F-2B23-7B11-4DADD645966F}"/>
          </ac:spMkLst>
        </pc:spChg>
        <pc:spChg chg="mod">
          <ac:chgData name="Samantha Coopey" userId="2f3a9e06-23d8-45b1-bf33-fb7329a1cf6d" providerId="ADAL" clId="{21070309-4C73-478C-BFB9-EB6BD1608277}" dt="2024-09-23T07:42:05.677" v="156" actId="1076"/>
          <ac:spMkLst>
            <pc:docMk/>
            <pc:sldMk cId="3692731661" sldId="264"/>
            <ac:spMk id="6" creationId="{89ABC802-7C19-37FD-067E-C4B94F8D0136}"/>
          </ac:spMkLst>
        </pc:spChg>
        <pc:spChg chg="mod">
          <ac:chgData name="Samantha Coopey" userId="2f3a9e06-23d8-45b1-bf33-fb7329a1cf6d" providerId="ADAL" clId="{21070309-4C73-478C-BFB9-EB6BD1608277}" dt="2024-09-23T07:45:26.058" v="167" actId="1076"/>
          <ac:spMkLst>
            <pc:docMk/>
            <pc:sldMk cId="3692731661" sldId="264"/>
            <ac:spMk id="7" creationId="{F8655B5A-FA21-A197-022A-EEAD18534A06}"/>
          </ac:spMkLst>
        </pc:spChg>
        <pc:spChg chg="mod">
          <ac:chgData name="Samantha Coopey" userId="2f3a9e06-23d8-45b1-bf33-fb7329a1cf6d" providerId="ADAL" clId="{21070309-4C73-478C-BFB9-EB6BD1608277}" dt="2024-09-23T07:45:44.269" v="168" actId="20577"/>
          <ac:spMkLst>
            <pc:docMk/>
            <pc:sldMk cId="3692731661" sldId="264"/>
            <ac:spMk id="12" creationId="{468C6ACC-98EB-9C4E-5D42-E7B35309DCE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r>
              <a:rPr lang="en-US"/>
              <a:t>24/8/2016</a:t>
            </a:r>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r>
              <a:rPr lang="en-US"/>
              <a:t>24/8/2016</a:t>
            </a:r>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t>Click to edit Master text styles</a:t>
            </a:r>
          </a:p>
          <a:p>
            <a:pPr lvl="1" rtl="0"/>
            <a:r>
              <a:t>Second level</a:t>
            </a:r>
          </a:p>
          <a:p>
            <a:pPr lvl="2" rtl="0"/>
            <a:r>
              <a:t>Third level</a:t>
            </a:r>
          </a:p>
          <a:p>
            <a:pPr lvl="3" rtl="0"/>
            <a:r>
              <a:t>Fourth level</a:t>
            </a:r>
          </a:p>
          <a:p>
            <a:pPr lvl="4" rtl="0"/>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rtlCol="0" anchor="b">
            <a:normAutofit/>
          </a:bodyPr>
          <a:lstStyle>
            <a:lvl1pPr algn="l">
              <a:defRPr sz="5400"/>
            </a:lvl1pPr>
          </a:lstStyle>
          <a:p>
            <a:pPr rtl="0"/>
            <a:r>
              <a:rPr lang="en-GB"/>
              <a:t>Click to edit Master title style</a:t>
            </a:r>
            <a:endParaRPr/>
          </a:p>
        </p:txBody>
      </p:sp>
      <p:sp>
        <p:nvSpPr>
          <p:cNvPr id="3" name="Subtitle 2"/>
          <p:cNvSpPr>
            <a:spLocks noGrp="1"/>
          </p:cNvSpPr>
          <p:nvPr>
            <p:ph type="subTitle" idx="1"/>
          </p:nvPr>
        </p:nvSpPr>
        <p:spPr>
          <a:xfrm>
            <a:off x="4265610" y="3733800"/>
            <a:ext cx="6858002" cy="914400"/>
          </a:xfrm>
        </p:spPr>
        <p:txBody>
          <a:bodyPr rtlCol="0"/>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rtlCol="0">
            <a:normAutofit/>
          </a:bodyPr>
          <a:lstStyle>
            <a:lvl1pPr>
              <a:defRPr sz="2400"/>
            </a:lvl1pPr>
          </a:lstStyle>
          <a:p>
            <a:pPr rtl="0"/>
            <a:r>
              <a:rPr lang="en-GB"/>
              <a:t>Click to edit Master title style</a:t>
            </a:r>
            <a:endParaRPr lang="en-gb"/>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rtlCol="0"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8" name="Slide Number Placeholder 7"/>
          <p:cNvSpPr>
            <a:spLocks noGrp="1"/>
          </p:cNvSpPr>
          <p:nvPr>
            <p:ph type="sldNum" sz="quarter" idx="12"/>
          </p:nvPr>
        </p:nvSpPr>
        <p:spPr/>
        <p:txBody>
          <a:bodyPr rtlCol="0"/>
          <a:lstStyle/>
          <a:p>
            <a:pPr rtl="0"/>
            <a:fld id="{022B156B-59AE-415F-B24B-8756D48BB977}" type="slidenum">
              <a:rPr/>
              <a:pPr/>
              <a:t>‹#›</a:t>
            </a:fld>
            <a:endParaRPr/>
          </a:p>
        </p:txBody>
      </p:sp>
      <p:sp>
        <p:nvSpPr>
          <p:cNvPr id="7" name="Footer Placeholder 6"/>
          <p:cNvSpPr>
            <a:spLocks noGrp="1"/>
          </p:cNvSpPr>
          <p:nvPr>
            <p:ph type="ftr" sz="quarter" idx="11"/>
          </p:nvPr>
        </p:nvSpPr>
        <p:spPr/>
        <p:txBody>
          <a:bodyPr rtlCol="0"/>
          <a:lstStyle/>
          <a:p>
            <a:pPr rtl="0"/>
            <a:endParaRPr/>
          </a:p>
        </p:txBody>
      </p:sp>
      <p:sp>
        <p:nvSpPr>
          <p:cNvPr id="6" name="Date Placeholder 5"/>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rtlCol="0" anchor="b">
            <a:normAutofit/>
          </a:bodyPr>
          <a:lstStyle>
            <a:lvl1pPr>
              <a:defRPr sz="3600"/>
            </a:lvl1pPr>
          </a:lstStyle>
          <a:p>
            <a:pPr rtl="0"/>
            <a:r>
              <a:rPr lang="en-GB"/>
              <a:t>Click to edit Master title style</a:t>
            </a:r>
            <a:endParaRPr dirty="0"/>
          </a:p>
        </p:txBody>
      </p:sp>
      <p:sp>
        <p:nvSpPr>
          <p:cNvPr id="3" name="Content Placeholder 2"/>
          <p:cNvSpPr>
            <a:spLocks noGrp="1"/>
          </p:cNvSpPr>
          <p:nvPr>
            <p:ph idx="1"/>
          </p:nvPr>
        </p:nvSpPr>
        <p:spPr>
          <a:xfrm>
            <a:off x="836613" y="914400"/>
            <a:ext cx="6172201" cy="5029200"/>
          </a:xfrm>
        </p:spPr>
        <p:txBody>
          <a:bodyPr rtlCol="0">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dirty="0"/>
          </a:p>
        </p:txBody>
      </p:sp>
      <p:sp>
        <p:nvSpPr>
          <p:cNvPr id="4" name="Text Placeholder 3"/>
          <p:cNvSpPr>
            <a:spLocks noGrp="1"/>
          </p:cNvSpPr>
          <p:nvPr>
            <p:ph type="body" sz="half" idx="2"/>
          </p:nvPr>
        </p:nvSpPr>
        <p:spPr>
          <a:xfrm>
            <a:off x="7511732" y="3555523"/>
            <a:ext cx="3840480" cy="2388077"/>
          </a:xfrm>
        </p:spPr>
        <p:txBody>
          <a:bodyPr rtlCol="0">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rtlCol="0"/>
          <a:lstStyle>
            <a:lvl1pPr algn="l">
              <a:defRPr/>
            </a:lvl1pPr>
          </a:lstStyle>
          <a:p>
            <a:pPr rtl="0"/>
            <a:fld id="{022B156B-59AE-415F-B24B-8756D48BB977}" type="slidenum">
              <a:rPr/>
              <a:pPr/>
              <a:t>‹#›</a:t>
            </a:fld>
            <a:endParaRPr/>
          </a:p>
        </p:txBody>
      </p:sp>
      <p:sp>
        <p:nvSpPr>
          <p:cNvPr id="6" name="Footer Placeholder 5"/>
          <p:cNvSpPr>
            <a:spLocks noGrp="1"/>
          </p:cNvSpPr>
          <p:nvPr>
            <p:ph type="ftr" sz="quarter" idx="11"/>
          </p:nvPr>
        </p:nvSpPr>
        <p:spPr/>
        <p:txBody>
          <a:bodyPr rtlCol="0"/>
          <a:lstStyle/>
          <a:p>
            <a:pPr rtl="0"/>
            <a:endParaRPr/>
          </a:p>
        </p:txBody>
      </p:sp>
      <p:sp>
        <p:nvSpPr>
          <p:cNvPr id="5" name="Date Placeholder 4"/>
          <p:cNvSpPr>
            <a:spLocks noGrp="1"/>
          </p:cNvSpPr>
          <p:nvPr>
            <p:ph type="dt" sz="half" idx="10"/>
          </p:nvPr>
        </p:nvSpPr>
        <p:spPr>
          <a:xfrm>
            <a:off x="8075611" y="6019801"/>
            <a:ext cx="1396260" cy="228600"/>
          </a:xfrm>
        </p:spPr>
        <p:txBody>
          <a:bodyPr rtlCol="0"/>
          <a:lstStyle/>
          <a:p>
            <a:pPr rtl="0"/>
            <a:r>
              <a:rPr lang="en-US"/>
              <a:t>24/8/2016</a:t>
            </a:r>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rtlCol="0" anchor="b">
            <a:normAutofit/>
          </a:bodyPr>
          <a:lstStyle>
            <a:lvl1pPr>
              <a:defRPr sz="3600"/>
            </a:lvl1pPr>
          </a:lstStyle>
          <a:p>
            <a:pPr rtl="0"/>
            <a:r>
              <a:rPr lang="en-GB"/>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GB"/>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rtlCol="0">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7" name="Slide Number Placeholder 6"/>
          <p:cNvSpPr>
            <a:spLocks noGrp="1"/>
          </p:cNvSpPr>
          <p:nvPr>
            <p:ph type="sldNum" sz="quarter" idx="12"/>
          </p:nvPr>
        </p:nvSpPr>
        <p:spPr/>
        <p:txBody>
          <a:bodyPr rtlCol="0"/>
          <a:lstStyle/>
          <a:p>
            <a:pPr rtl="0"/>
            <a:fld id="{022B156B-59AE-415F-B24B-8756D48BB977}" type="slidenum">
              <a:rPr/>
              <a:t>‹#›</a:t>
            </a:fld>
            <a:endParaRPr/>
          </a:p>
        </p:txBody>
      </p:sp>
      <p:sp>
        <p:nvSpPr>
          <p:cNvPr id="6" name="Footer Placeholder 5"/>
          <p:cNvSpPr>
            <a:spLocks noGrp="1"/>
          </p:cNvSpPr>
          <p:nvPr>
            <p:ph type="ftr" sz="quarter" idx="11"/>
          </p:nvPr>
        </p:nvSpPr>
        <p:spPr/>
        <p:txBody>
          <a:bodyPr rtlCol="0"/>
          <a:lstStyle/>
          <a:p>
            <a:pPr rtl="0"/>
            <a:endParaRPr/>
          </a:p>
        </p:txBody>
      </p:sp>
      <p:sp>
        <p:nvSpPr>
          <p:cNvPr id="5" name="Date Placeholder 4"/>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3" name="Vertical Text Placeholder 2"/>
          <p:cNvSpPr>
            <a:spLocks noGrp="1"/>
          </p:cNvSpPr>
          <p:nvPr>
            <p:ph type="body" orient="vert" idx="1"/>
          </p:nvPr>
        </p:nvSpPr>
        <p:spPr/>
        <p:txBody>
          <a:bodyPr vert="eaVert"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6" name="Slide Number Placeholder 5"/>
          <p:cNvSpPr>
            <a:spLocks noGrp="1"/>
          </p:cNvSpPr>
          <p:nvPr>
            <p:ph type="sldNum" sz="quarter" idx="12"/>
          </p:nvPr>
        </p:nvSpPr>
        <p:spPr/>
        <p:txBody>
          <a:bodyPr rtlCol="0"/>
          <a:lstStyle/>
          <a:p>
            <a:pPr rtl="0"/>
            <a:fld id="{022B156B-59AE-415F-B24B-8756D48BB977}" type="slidenum">
              <a:rPr/>
              <a:t>‹#›</a:t>
            </a:fld>
            <a:endParaRPr/>
          </a:p>
        </p:txBody>
      </p:sp>
      <p:sp>
        <p:nvSpPr>
          <p:cNvPr id="5" name="Footer Placeholder 4"/>
          <p:cNvSpPr>
            <a:spLocks noGrp="1"/>
          </p:cNvSpPr>
          <p:nvPr>
            <p:ph type="ftr" sz="quarter" idx="11"/>
          </p:nvPr>
        </p:nvSpPr>
        <p:spPr/>
        <p:txBody>
          <a:bodyPr rtlCol="0"/>
          <a:lstStyle/>
          <a:p>
            <a:pPr rtl="0"/>
            <a:endParaRPr/>
          </a:p>
        </p:txBody>
      </p:sp>
      <p:sp>
        <p:nvSpPr>
          <p:cNvPr id="4" name="Date Placeholder 3"/>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rtlCol="0"/>
          <a:lstStyle/>
          <a:p>
            <a:pPr rtl="0"/>
            <a:r>
              <a:rPr lang="en-GB"/>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6" name="Slide Number Placeholder 5"/>
          <p:cNvSpPr>
            <a:spLocks noGrp="1"/>
          </p:cNvSpPr>
          <p:nvPr>
            <p:ph type="sldNum" sz="quarter" idx="12"/>
          </p:nvPr>
        </p:nvSpPr>
        <p:spPr/>
        <p:txBody>
          <a:bodyPr rtlCol="0"/>
          <a:lstStyle/>
          <a:p>
            <a:pPr rtl="0"/>
            <a:fld id="{022B156B-59AE-415F-B24B-8756D48BB977}" type="slidenum">
              <a:rPr/>
              <a:t>‹#›</a:t>
            </a:fld>
            <a:endParaRPr/>
          </a:p>
        </p:txBody>
      </p:sp>
      <p:sp>
        <p:nvSpPr>
          <p:cNvPr id="5" name="Footer Placeholder 4"/>
          <p:cNvSpPr>
            <a:spLocks noGrp="1"/>
          </p:cNvSpPr>
          <p:nvPr>
            <p:ph type="ftr" sz="quarter" idx="11"/>
          </p:nvPr>
        </p:nvSpPr>
        <p:spPr/>
        <p:txBody>
          <a:bodyPr rtlCol="0"/>
          <a:lstStyle/>
          <a:p>
            <a:pPr rtl="0"/>
            <a:endParaRPr/>
          </a:p>
        </p:txBody>
      </p:sp>
      <p:sp>
        <p:nvSpPr>
          <p:cNvPr id="4" name="Date Placeholder 3"/>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3" name="Content Placeholder 2"/>
          <p:cNvSpPr>
            <a:spLocks noGrp="1"/>
          </p:cNvSpPr>
          <p:nvPr>
            <p:ph idx="1"/>
          </p:nvPr>
        </p:nvSpPr>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6" name="Slide Number Placeholder 5"/>
          <p:cNvSpPr>
            <a:spLocks noGrp="1"/>
          </p:cNvSpPr>
          <p:nvPr>
            <p:ph type="sldNum" sz="quarter" idx="12"/>
          </p:nvPr>
        </p:nvSpPr>
        <p:spPr/>
        <p:txBody>
          <a:bodyPr rtlCol="0"/>
          <a:lstStyle/>
          <a:p>
            <a:pPr rtl="0"/>
            <a:fld id="{022B156B-59AE-415F-B24B-8756D48BB977}" type="slidenum">
              <a:rPr/>
              <a:t>‹#›</a:t>
            </a:fld>
            <a:endParaRPr dirty="0"/>
          </a:p>
        </p:txBody>
      </p:sp>
      <p:sp>
        <p:nvSpPr>
          <p:cNvPr id="5" name="Footer Placeholder 4"/>
          <p:cNvSpPr>
            <a:spLocks noGrp="1"/>
          </p:cNvSpPr>
          <p:nvPr>
            <p:ph type="ftr" sz="quarter" idx="11"/>
          </p:nvPr>
        </p:nvSpPr>
        <p:spPr/>
        <p:txBody>
          <a:bodyPr rtlCol="0"/>
          <a:lstStyle/>
          <a:p>
            <a:pPr rtl="0"/>
            <a:endParaRPr/>
          </a:p>
        </p:txBody>
      </p:sp>
      <p:sp>
        <p:nvSpPr>
          <p:cNvPr id="4" name="Date Placeholder 3"/>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rtlCol="0" anchor="b">
            <a:normAutofit/>
          </a:bodyPr>
          <a:lstStyle>
            <a:lvl1pPr>
              <a:defRPr sz="4400"/>
            </a:lvl1pPr>
          </a:lstStyle>
          <a:p>
            <a:pPr rtl="0"/>
            <a:r>
              <a:rPr lang="en-GB"/>
              <a:t>Click to edit Master title style</a:t>
            </a:r>
            <a:endParaRPr/>
          </a:p>
        </p:txBody>
      </p:sp>
      <p:sp>
        <p:nvSpPr>
          <p:cNvPr id="3" name="Text Placeholder 2"/>
          <p:cNvSpPr>
            <a:spLocks noGrp="1"/>
          </p:cNvSpPr>
          <p:nvPr>
            <p:ph type="body" idx="1"/>
          </p:nvPr>
        </p:nvSpPr>
        <p:spPr>
          <a:xfrm>
            <a:off x="4265610" y="3733800"/>
            <a:ext cx="6858002" cy="914400"/>
          </a:xfrm>
        </p:spPr>
        <p:txBody>
          <a:bodyPr rtlCol="0"/>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GB"/>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3" name="Content Placeholder 2"/>
          <p:cNvSpPr>
            <a:spLocks noGrp="1"/>
          </p:cNvSpPr>
          <p:nvPr>
            <p:ph sz="half" idx="1"/>
          </p:nvPr>
        </p:nvSpPr>
        <p:spPr>
          <a:xfrm>
            <a:off x="1065212" y="1825625"/>
            <a:ext cx="4954588" cy="4187952"/>
          </a:xfrm>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4" name="Content Placeholder 3"/>
          <p:cNvSpPr>
            <a:spLocks noGrp="1"/>
          </p:cNvSpPr>
          <p:nvPr>
            <p:ph sz="half" idx="2"/>
          </p:nvPr>
        </p:nvSpPr>
        <p:spPr>
          <a:xfrm>
            <a:off x="6172200" y="1825625"/>
            <a:ext cx="4951414" cy="4187952"/>
          </a:xfrm>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7" name="Slide Number Placeholder 6"/>
          <p:cNvSpPr>
            <a:spLocks noGrp="1"/>
          </p:cNvSpPr>
          <p:nvPr>
            <p:ph type="sldNum" sz="quarter" idx="12"/>
          </p:nvPr>
        </p:nvSpPr>
        <p:spPr/>
        <p:txBody>
          <a:bodyPr rtlCol="0"/>
          <a:lstStyle/>
          <a:p>
            <a:pPr rtl="0"/>
            <a:fld id="{022B156B-59AE-415F-B24B-8756D48BB977}" type="slidenum">
              <a:rPr/>
              <a:t>‹#›</a:t>
            </a:fld>
            <a:endParaRPr/>
          </a:p>
        </p:txBody>
      </p:sp>
      <p:sp>
        <p:nvSpPr>
          <p:cNvPr id="6" name="Footer Placeholder 5"/>
          <p:cNvSpPr>
            <a:spLocks noGrp="1"/>
          </p:cNvSpPr>
          <p:nvPr>
            <p:ph type="ftr" sz="quarter" idx="11"/>
          </p:nvPr>
        </p:nvSpPr>
        <p:spPr/>
        <p:txBody>
          <a:bodyPr rtlCol="0"/>
          <a:lstStyle/>
          <a:p>
            <a:pPr rtl="0"/>
            <a:endParaRPr/>
          </a:p>
        </p:txBody>
      </p:sp>
      <p:sp>
        <p:nvSpPr>
          <p:cNvPr id="5" name="Date Placeholder 4"/>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3" name="Text Placeholder 2"/>
          <p:cNvSpPr>
            <a:spLocks noGrp="1"/>
          </p:cNvSpPr>
          <p:nvPr>
            <p:ph type="body" idx="1"/>
          </p:nvPr>
        </p:nvSpPr>
        <p:spPr>
          <a:xfrm>
            <a:off x="1069848" y="1681163"/>
            <a:ext cx="4956048"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a:t>Click to edit Master text styles</a:t>
            </a:r>
          </a:p>
        </p:txBody>
      </p:sp>
      <p:sp>
        <p:nvSpPr>
          <p:cNvPr id="4" name="Content Placeholder 3"/>
          <p:cNvSpPr>
            <a:spLocks noGrp="1"/>
          </p:cNvSpPr>
          <p:nvPr>
            <p:ph sz="half" idx="2"/>
          </p:nvPr>
        </p:nvSpPr>
        <p:spPr>
          <a:xfrm>
            <a:off x="1069848" y="2505075"/>
            <a:ext cx="4956048" cy="3476625"/>
          </a:xfrm>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5" name="Text Placeholder 4"/>
          <p:cNvSpPr>
            <a:spLocks noGrp="1"/>
          </p:cNvSpPr>
          <p:nvPr>
            <p:ph type="body" sz="quarter" idx="3"/>
          </p:nvPr>
        </p:nvSpPr>
        <p:spPr>
          <a:xfrm>
            <a:off x="6172200" y="1681163"/>
            <a:ext cx="4956048"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a:t>Click to edit Master text styles</a:t>
            </a:r>
          </a:p>
        </p:txBody>
      </p:sp>
      <p:sp>
        <p:nvSpPr>
          <p:cNvPr id="6" name="Content Placeholder 5"/>
          <p:cNvSpPr>
            <a:spLocks noGrp="1"/>
          </p:cNvSpPr>
          <p:nvPr>
            <p:ph sz="quarter" idx="4"/>
          </p:nvPr>
        </p:nvSpPr>
        <p:spPr>
          <a:xfrm>
            <a:off x="6172200" y="2505075"/>
            <a:ext cx="4956048" cy="3476625"/>
          </a:xfrm>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9" name="Slide Number Placeholder 8"/>
          <p:cNvSpPr>
            <a:spLocks noGrp="1"/>
          </p:cNvSpPr>
          <p:nvPr>
            <p:ph type="sldNum" sz="quarter" idx="12"/>
          </p:nvPr>
        </p:nvSpPr>
        <p:spPr/>
        <p:txBody>
          <a:bodyPr rtlCol="0"/>
          <a:lstStyle/>
          <a:p>
            <a:pPr rtl="0"/>
            <a:fld id="{022B156B-59AE-415F-B24B-8756D48BB977}" type="slidenum">
              <a:rPr/>
              <a:t>‹#›</a:t>
            </a:fld>
            <a:endParaRPr/>
          </a:p>
        </p:txBody>
      </p:sp>
      <p:sp>
        <p:nvSpPr>
          <p:cNvPr id="8" name="Footer Placeholder 7"/>
          <p:cNvSpPr>
            <a:spLocks noGrp="1"/>
          </p:cNvSpPr>
          <p:nvPr>
            <p:ph type="ftr" sz="quarter" idx="11"/>
          </p:nvPr>
        </p:nvSpPr>
        <p:spPr/>
        <p:txBody>
          <a:bodyPr rtlCol="0"/>
          <a:lstStyle/>
          <a:p>
            <a:pPr rtl="0"/>
            <a:endParaRPr/>
          </a:p>
        </p:txBody>
      </p:sp>
      <p:sp>
        <p:nvSpPr>
          <p:cNvPr id="7" name="Date Placeholder 6"/>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5" name="Slide Number Placeholder 4"/>
          <p:cNvSpPr>
            <a:spLocks noGrp="1"/>
          </p:cNvSpPr>
          <p:nvPr>
            <p:ph type="sldNum" sz="quarter" idx="12"/>
          </p:nvPr>
        </p:nvSpPr>
        <p:spPr/>
        <p:txBody>
          <a:bodyPr rtlCol="0"/>
          <a:lstStyle/>
          <a:p>
            <a:pPr rtl="0"/>
            <a:fld id="{022B156B-59AE-415F-B24B-8756D48BB977}" type="slidenum">
              <a:rPr/>
              <a:t>‹#›</a:t>
            </a:fld>
            <a:endParaRPr/>
          </a:p>
        </p:txBody>
      </p:sp>
      <p:sp>
        <p:nvSpPr>
          <p:cNvPr id="4" name="Footer Placeholder 3"/>
          <p:cNvSpPr>
            <a:spLocks noGrp="1"/>
          </p:cNvSpPr>
          <p:nvPr>
            <p:ph type="ftr" sz="quarter" idx="11"/>
          </p:nvPr>
        </p:nvSpPr>
        <p:spPr/>
        <p:txBody>
          <a:bodyPr rtlCol="0"/>
          <a:lstStyle/>
          <a:p>
            <a:pPr rtl="0"/>
            <a:endParaRPr/>
          </a:p>
        </p:txBody>
      </p:sp>
      <p:sp>
        <p:nvSpPr>
          <p:cNvPr id="3" name="Date Placeholder 2"/>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rtlCol="0"/>
          <a:lstStyle/>
          <a:p>
            <a:pPr rtl="0"/>
            <a:fld id="{022B156B-59AE-415F-B24B-8756D48BB977}" type="slidenum">
              <a:rPr/>
              <a:t>‹#›</a:t>
            </a:fld>
            <a:endParaRPr/>
          </a:p>
        </p:txBody>
      </p:sp>
      <p:sp>
        <p:nvSpPr>
          <p:cNvPr id="3" name="Footer Placeholder 2"/>
          <p:cNvSpPr>
            <a:spLocks noGrp="1"/>
          </p:cNvSpPr>
          <p:nvPr>
            <p:ph type="ftr" sz="quarter" idx="11"/>
          </p:nvPr>
        </p:nvSpPr>
        <p:spPr/>
        <p:txBody>
          <a:bodyPr rtlCol="0"/>
          <a:lstStyle/>
          <a:p>
            <a:pPr rtl="0"/>
            <a:endParaRPr/>
          </a:p>
        </p:txBody>
      </p:sp>
      <p:sp>
        <p:nvSpPr>
          <p:cNvPr id="2" name="Date Placeholder 1"/>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rtlCol="0"/>
          <a:lstStyle>
            <a:lvl1pPr>
              <a:defRPr/>
            </a:lvl1pPr>
          </a:lstStyle>
          <a:p>
            <a:pPr rtl="0"/>
            <a:r>
              <a:rPr lang="en-GB"/>
              <a:t>Click to edit Master title style</a:t>
            </a:r>
            <a:endParaRPr lang="en-gb"/>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8" name="Slide Number Placeholder 7"/>
          <p:cNvSpPr>
            <a:spLocks noGrp="1"/>
          </p:cNvSpPr>
          <p:nvPr>
            <p:ph type="sldNum" sz="quarter" idx="12"/>
          </p:nvPr>
        </p:nvSpPr>
        <p:spPr/>
        <p:txBody>
          <a:bodyPr rtlCol="0"/>
          <a:lstStyle/>
          <a:p>
            <a:pPr rtl="0"/>
            <a:fld id="{022B156B-59AE-415F-B24B-8756D48BB977}" type="slidenum">
              <a:rPr/>
              <a:pPr/>
              <a:t>‹#›</a:t>
            </a:fld>
            <a:endParaRPr/>
          </a:p>
        </p:txBody>
      </p:sp>
      <p:sp>
        <p:nvSpPr>
          <p:cNvPr id="7" name="Footer Placeholder 6"/>
          <p:cNvSpPr>
            <a:spLocks noGrp="1"/>
          </p:cNvSpPr>
          <p:nvPr>
            <p:ph type="ftr" sz="quarter" idx="11"/>
          </p:nvPr>
        </p:nvSpPr>
        <p:spPr/>
        <p:txBody>
          <a:bodyPr rtlCol="0"/>
          <a:lstStyle/>
          <a:p>
            <a:pPr rtl="0"/>
            <a:endParaRPr/>
          </a:p>
        </p:txBody>
      </p:sp>
      <p:sp>
        <p:nvSpPr>
          <p:cNvPr id="6" name="Date Placeholder 5"/>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lang="en-gb"/>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8" name="Slide Number Placeholder 7"/>
          <p:cNvSpPr>
            <a:spLocks noGrp="1"/>
          </p:cNvSpPr>
          <p:nvPr>
            <p:ph type="sldNum" sz="quarter" idx="12"/>
          </p:nvPr>
        </p:nvSpPr>
        <p:spPr/>
        <p:txBody>
          <a:bodyPr rtlCol="0"/>
          <a:lstStyle/>
          <a:p>
            <a:pPr rtl="0"/>
            <a:fld id="{022B156B-59AE-415F-B24B-8756D48BB977}" type="slidenum">
              <a:rPr/>
              <a:pPr/>
              <a:t>‹#›</a:t>
            </a:fld>
            <a:endParaRPr/>
          </a:p>
        </p:txBody>
      </p:sp>
      <p:sp>
        <p:nvSpPr>
          <p:cNvPr id="7" name="Footer Placeholder 6"/>
          <p:cNvSpPr>
            <a:spLocks noGrp="1"/>
          </p:cNvSpPr>
          <p:nvPr>
            <p:ph type="ftr" sz="quarter" idx="11"/>
          </p:nvPr>
        </p:nvSpPr>
        <p:spPr/>
        <p:txBody>
          <a:bodyPr rtlCol="0"/>
          <a:lstStyle/>
          <a:p>
            <a:pPr rtl="0"/>
            <a:endParaRPr/>
          </a:p>
        </p:txBody>
      </p:sp>
      <p:sp>
        <p:nvSpPr>
          <p:cNvPr id="6" name="Date Placeholder 5"/>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en-GB"/>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pPr rtl="0"/>
            <a:fld id="{022B156B-59AE-415F-B24B-8756D48BB977}"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pPr rtl="0"/>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pPr rtl="0"/>
            <a:r>
              <a:rPr lang="en-US"/>
              <a:t>24/8/2016</a:t>
            </a:r>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lstStyle/>
          <a:p>
            <a:pPr rtl="0"/>
            <a:r>
              <a:rPr lang="en-GB" dirty="0"/>
              <a:t>Elm Class </a:t>
            </a:r>
            <a:endParaRPr lang="en-gb" dirty="0"/>
          </a:p>
        </p:txBody>
      </p:sp>
      <p:sp>
        <p:nvSpPr>
          <p:cNvPr id="3" name="Subtitle 2"/>
          <p:cNvSpPr>
            <a:spLocks noGrp="1"/>
          </p:cNvSpPr>
          <p:nvPr>
            <p:ph type="subTitle" idx="1"/>
          </p:nvPr>
        </p:nvSpPr>
        <p:spPr/>
        <p:txBody>
          <a:bodyPr rtlCol="0"/>
          <a:lstStyle/>
          <a:p>
            <a:pPr rtl="0"/>
            <a:r>
              <a:rPr lang="en-GB" dirty="0"/>
              <a:t>Welcome back to School September 2024</a:t>
            </a:r>
            <a:endParaRPr lang="en-gb" dirty="0"/>
          </a:p>
        </p:txBody>
      </p:sp>
      <p:pic>
        <p:nvPicPr>
          <p:cNvPr id="5" name="Picture 4">
            <a:extLst>
              <a:ext uri="{FF2B5EF4-FFF2-40B4-BE49-F238E27FC236}">
                <a16:creationId xmlns:a16="http://schemas.microsoft.com/office/drawing/2014/main" id="{71ACD717-BFA6-1405-195F-271DC49C28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4600" y="-227519"/>
            <a:ext cx="3327400" cy="3327400"/>
          </a:xfrm>
          <a:prstGeom prst="rect">
            <a:avLst/>
          </a:prstGeom>
        </p:spPr>
      </p:pic>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D2D9C-6C7E-9757-1C06-22A51DF117E8}"/>
              </a:ext>
            </a:extLst>
          </p:cNvPr>
          <p:cNvSpPr>
            <a:spLocks noGrp="1"/>
          </p:cNvSpPr>
          <p:nvPr>
            <p:ph type="title"/>
          </p:nvPr>
        </p:nvSpPr>
        <p:spPr>
          <a:xfrm>
            <a:off x="428019" y="0"/>
            <a:ext cx="4105070" cy="687421"/>
          </a:xfrm>
        </p:spPr>
        <p:txBody>
          <a:bodyPr>
            <a:normAutofit/>
          </a:bodyPr>
          <a:lstStyle/>
          <a:p>
            <a:r>
              <a:rPr lang="en-US" sz="2400" dirty="0"/>
              <a:t>Welcome Back Elm Class!</a:t>
            </a:r>
          </a:p>
        </p:txBody>
      </p:sp>
      <p:sp>
        <p:nvSpPr>
          <p:cNvPr id="5" name="TextBox 4">
            <a:extLst>
              <a:ext uri="{FF2B5EF4-FFF2-40B4-BE49-F238E27FC236}">
                <a16:creationId xmlns:a16="http://schemas.microsoft.com/office/drawing/2014/main" id="{F31A0A1C-536F-2B23-7B11-4DADD645966F}"/>
              </a:ext>
            </a:extLst>
          </p:cNvPr>
          <p:cNvSpPr txBox="1"/>
          <p:nvPr/>
        </p:nvSpPr>
        <p:spPr>
          <a:xfrm>
            <a:off x="330741" y="880527"/>
            <a:ext cx="4299626" cy="1869743"/>
          </a:xfrm>
          <a:prstGeom prst="rect">
            <a:avLst/>
          </a:prstGeom>
          <a:noFill/>
        </p:spPr>
        <p:txBody>
          <a:bodyPr wrap="square" rtlCol="0">
            <a:spAutoFit/>
          </a:bodyPr>
          <a:lstStyle/>
          <a:p>
            <a:pPr>
              <a:lnSpc>
                <a:spcPct val="107000"/>
              </a:lnSpc>
              <a:spcAft>
                <a:spcPts val="800"/>
              </a:spcAft>
            </a:pPr>
            <a:r>
              <a:rPr lang="en-GB" sz="1200" b="1" u="sng" dirty="0">
                <a:effectLst/>
                <a:latin typeface="Calibri" panose="020F0502020204030204" pitchFamily="34" charset="0"/>
                <a:ea typeface="Calibri" panose="020F0502020204030204" pitchFamily="34" charset="0"/>
                <a:cs typeface="Calibri" panose="020F0502020204030204" pitchFamily="34" charset="0"/>
              </a:rPr>
              <a:t>Welcome back Elm Class</a:t>
            </a:r>
            <a:r>
              <a:rPr lang="en-GB" sz="1200" b="1" u="sng" dirty="0">
                <a:latin typeface="Calibri" panose="020F0502020204030204" pitchFamily="34" charset="0"/>
                <a:ea typeface="Calibri" panose="020F0502020204030204" pitchFamily="34" charset="0"/>
                <a:cs typeface="Calibri" panose="020F0502020204030204" pitchFamily="34" charset="0"/>
              </a:rPr>
              <a:t>!</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 We loved welcoming the children back to school and look forward to the coming term</a:t>
            </a:r>
            <a:r>
              <a:rPr lang="en-GB" sz="1200" dirty="0">
                <a:latin typeface="Calibri" panose="020F0502020204030204" pitchFamily="34" charset="0"/>
                <a:ea typeface="Calibri" panose="020F0502020204030204" pitchFamily="34" charset="0"/>
                <a:cs typeface="Calibri" panose="020F0502020204030204" pitchFamily="34" charset="0"/>
              </a:rPr>
              <a:t> in Elm Class with myself, Mrs Stamper, Miss Satterthwaite and Mr </a:t>
            </a:r>
            <a:r>
              <a:rPr lang="en-GB" sz="1200" dirty="0" err="1">
                <a:latin typeface="Calibri" panose="020F0502020204030204" pitchFamily="34" charset="0"/>
                <a:ea typeface="Calibri" panose="020F0502020204030204" pitchFamily="34" charset="0"/>
                <a:cs typeface="Calibri" panose="020F0502020204030204" pitchFamily="34" charset="0"/>
              </a:rPr>
              <a:t>Furmston</a:t>
            </a:r>
            <a:r>
              <a:rPr lang="en-GB" sz="1200" dirty="0">
                <a:latin typeface="Calibri" panose="020F0502020204030204" pitchFamily="34" charset="0"/>
                <a:ea typeface="Calibri" panose="020F0502020204030204" pitchFamily="34" charset="0"/>
                <a:cs typeface="Calibri" panose="020F0502020204030204" pitchFamily="34" charset="0"/>
              </a:rPr>
              <a:t>.</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We have attached our learning overview for the next term for you to see how we aim to explore, learn and grow over the </a:t>
            </a:r>
            <a:r>
              <a:rPr lang="en-GB" sz="1200">
                <a:effectLst/>
                <a:latin typeface="Calibri" panose="020F0502020204030204" pitchFamily="34" charset="0"/>
                <a:ea typeface="Calibri" panose="020F0502020204030204" pitchFamily="34" charset="0"/>
                <a:cs typeface="Calibri" panose="020F0502020204030204" pitchFamily="34" charset="0"/>
              </a:rPr>
              <a:t>next  6 weeks</a:t>
            </a:r>
            <a:r>
              <a:rPr lang="en-GB" sz="1200" dirty="0">
                <a:effectLst/>
                <a:latin typeface="Calibri" panose="020F0502020204030204" pitchFamily="34" charset="0"/>
                <a:ea typeface="Calibri" panose="020F0502020204030204" pitchFamily="34" charset="0"/>
                <a:cs typeface="Calibri" panose="020F0502020204030204" pitchFamily="34" charset="0"/>
              </a:rPr>
              <a:t>. If you would like any more information, please do not hesitate to ask one of us. </a:t>
            </a:r>
          </a:p>
        </p:txBody>
      </p:sp>
      <p:sp>
        <p:nvSpPr>
          <p:cNvPr id="6" name="TextBox 5">
            <a:extLst>
              <a:ext uri="{FF2B5EF4-FFF2-40B4-BE49-F238E27FC236}">
                <a16:creationId xmlns:a16="http://schemas.microsoft.com/office/drawing/2014/main" id="{89ABC802-7C19-37FD-067E-C4B94F8D0136}"/>
              </a:ext>
            </a:extLst>
          </p:cNvPr>
          <p:cNvSpPr txBox="1"/>
          <p:nvPr/>
        </p:nvSpPr>
        <p:spPr>
          <a:xfrm>
            <a:off x="330741" y="3145731"/>
            <a:ext cx="4299626" cy="1474506"/>
          </a:xfrm>
          <a:prstGeom prst="rect">
            <a:avLst/>
          </a:prstGeom>
          <a:noFill/>
        </p:spPr>
        <p:txBody>
          <a:bodyPr wrap="square" rtlCol="0">
            <a:spAutoFit/>
          </a:bodyPr>
          <a:lstStyle/>
          <a:p>
            <a:pPr>
              <a:lnSpc>
                <a:spcPct val="107000"/>
              </a:lnSpc>
              <a:spcAft>
                <a:spcPts val="800"/>
              </a:spcAft>
            </a:pPr>
            <a:r>
              <a:rPr lang="en-GB" sz="1200" b="1" u="sng" dirty="0">
                <a:effectLst/>
                <a:latin typeface="Calibri" panose="020F0502020204030204" pitchFamily="34" charset="0"/>
                <a:ea typeface="Calibri" panose="020F0502020204030204" pitchFamily="34" charset="0"/>
                <a:cs typeface="Calibri" panose="020F0502020204030204" pitchFamily="34" charset="0"/>
              </a:rPr>
              <a:t>Equipment</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200" b="1" dirty="0">
                <a:effectLst/>
                <a:latin typeface="Calibri" panose="020F0502020204030204" pitchFamily="34" charset="0"/>
                <a:ea typeface="Calibri" panose="020F0502020204030204" pitchFamily="34" charset="0"/>
                <a:cs typeface="Calibri" panose="020F0502020204030204" pitchFamily="34" charset="0"/>
              </a:rPr>
              <a:t>Each day</a:t>
            </a:r>
            <a:r>
              <a:rPr lang="en-GB" sz="1200" dirty="0">
                <a:effectLst/>
                <a:latin typeface="Calibri" panose="020F0502020204030204" pitchFamily="34" charset="0"/>
                <a:ea typeface="Calibri" panose="020F0502020204030204" pitchFamily="34" charset="0"/>
                <a:cs typeface="Calibri" panose="020F0502020204030204" pitchFamily="34" charset="0"/>
              </a:rPr>
              <a:t> your child needs their reading book and record and a coat with a hood</a:t>
            </a:r>
            <a:r>
              <a:rPr lang="en-GB" sz="1200" dirty="0">
                <a:latin typeface="Calibri" panose="020F0502020204030204" pitchFamily="34" charset="0"/>
                <a:ea typeface="Calibri" panose="020F0502020204030204" pitchFamily="34" charset="0"/>
                <a:cs typeface="Calibri" panose="020F0502020204030204" pitchFamily="34" charset="0"/>
              </a:rPr>
              <a:t> and maybe a hat and gloves. </a:t>
            </a:r>
          </a:p>
          <a:p>
            <a:pPr>
              <a:lnSpc>
                <a:spcPct val="107000"/>
              </a:lnSpc>
              <a:spcAft>
                <a:spcPts val="800"/>
              </a:spcAft>
            </a:pPr>
            <a:r>
              <a:rPr lang="en-GB" sz="1200" b="1" dirty="0">
                <a:effectLst/>
                <a:latin typeface="Calibri" panose="020F0502020204030204" pitchFamily="34" charset="0"/>
                <a:ea typeface="Calibri" panose="020F0502020204030204" pitchFamily="34" charset="0"/>
                <a:cs typeface="Calibri" panose="020F0502020204030204" pitchFamily="34" charset="0"/>
              </a:rPr>
              <a:t>PE kit </a:t>
            </a:r>
            <a:r>
              <a:rPr lang="en-GB" sz="1200" dirty="0">
                <a:effectLst/>
                <a:latin typeface="Calibri" panose="020F0502020204030204" pitchFamily="34" charset="0"/>
                <a:ea typeface="Calibri" panose="020F0502020204030204" pitchFamily="34" charset="0"/>
                <a:cs typeface="Calibri" panose="020F0502020204030204" pitchFamily="34" charset="0"/>
              </a:rPr>
              <a:t>is needed </a:t>
            </a:r>
            <a:r>
              <a:rPr lang="en-GB" sz="1200" dirty="0">
                <a:latin typeface="Calibri" panose="020F0502020204030204" pitchFamily="34" charset="0"/>
                <a:ea typeface="Calibri" panose="020F0502020204030204" pitchFamily="34" charset="0"/>
                <a:cs typeface="Calibri" panose="020F0502020204030204" pitchFamily="34" charset="0"/>
              </a:rPr>
              <a:t>in school all week but for</a:t>
            </a:r>
            <a:r>
              <a:rPr lang="en-GB" sz="1200" dirty="0">
                <a:effectLst/>
                <a:latin typeface="Calibri" panose="020F0502020204030204" pitchFamily="34" charset="0"/>
                <a:ea typeface="Calibri" panose="020F0502020204030204" pitchFamily="34" charset="0"/>
                <a:cs typeface="Calibri" panose="020F0502020204030204" pitchFamily="34" charset="0"/>
              </a:rPr>
              <a:t> </a:t>
            </a:r>
            <a:r>
              <a:rPr lang="en-GB" sz="1200" dirty="0">
                <a:latin typeface="Calibri" panose="020F0502020204030204" pitchFamily="34" charset="0"/>
                <a:ea typeface="Calibri" panose="020F0502020204030204" pitchFamily="34" charset="0"/>
                <a:cs typeface="Calibri" panose="020F0502020204030204" pitchFamily="34" charset="0"/>
              </a:rPr>
              <a:t>Autumn</a:t>
            </a:r>
            <a:r>
              <a:rPr lang="en-GB" sz="1200" dirty="0">
                <a:effectLst/>
                <a:latin typeface="Calibri" panose="020F0502020204030204" pitchFamily="34" charset="0"/>
                <a:ea typeface="Calibri" panose="020F0502020204030204" pitchFamily="34" charset="0"/>
                <a:cs typeface="Calibri" panose="020F0502020204030204" pitchFamily="34" charset="0"/>
              </a:rPr>
              <a:t> 1 their PE </a:t>
            </a:r>
            <a:r>
              <a:rPr lang="en-GB" sz="1200" dirty="0">
                <a:latin typeface="Calibri" panose="020F0502020204030204" pitchFamily="34" charset="0"/>
                <a:ea typeface="Calibri" panose="020F0502020204030204" pitchFamily="34" charset="0"/>
                <a:cs typeface="Calibri" panose="020F0502020204030204" pitchFamily="34" charset="0"/>
              </a:rPr>
              <a:t>session is</a:t>
            </a:r>
            <a:r>
              <a:rPr lang="en-GB" sz="1200" dirty="0">
                <a:effectLst/>
                <a:latin typeface="Calibri" panose="020F0502020204030204" pitchFamily="34" charset="0"/>
                <a:ea typeface="Calibri" panose="020F0502020204030204" pitchFamily="34" charset="0"/>
                <a:cs typeface="Calibri" panose="020F0502020204030204" pitchFamily="34" charset="0"/>
              </a:rPr>
              <a:t> </a:t>
            </a:r>
            <a:r>
              <a:rPr lang="en-GB" sz="1200" b="1" dirty="0">
                <a:latin typeface="Calibri" panose="020F0502020204030204" pitchFamily="34" charset="0"/>
                <a:ea typeface="Calibri" panose="020F0502020204030204" pitchFamily="34" charset="0"/>
                <a:cs typeface="Calibri" panose="020F0502020204030204" pitchFamily="34" charset="0"/>
              </a:rPr>
              <a:t>a Tuesday and Wednesday</a:t>
            </a:r>
            <a:r>
              <a:rPr lang="en-GB" sz="1200" b="1" dirty="0">
                <a:effectLst/>
                <a:latin typeface="Calibri" panose="020F0502020204030204" pitchFamily="34" charset="0"/>
                <a:ea typeface="Calibri" panose="020F0502020204030204" pitchFamily="34" charset="0"/>
                <a:cs typeface="Calibri" panose="020F0502020204030204" pitchFamily="34" charset="0"/>
              </a:rPr>
              <a:t> </a:t>
            </a:r>
            <a:r>
              <a:rPr lang="en-GB" sz="1200" dirty="0">
                <a:effectLst/>
                <a:latin typeface="Calibri" panose="020F0502020204030204" pitchFamily="34" charset="0"/>
                <a:ea typeface="Calibri" panose="020F0502020204030204" pitchFamily="34" charset="0"/>
                <a:cs typeface="Calibri" panose="020F0502020204030204" pitchFamily="34" charset="0"/>
              </a:rPr>
              <a:t>each week. With it being cold, your child can wear tracksuit bottoms or leggings.</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F8655B5A-FA21-A197-022A-EEAD18534A06}"/>
              </a:ext>
            </a:extLst>
          </p:cNvPr>
          <p:cNvSpPr txBox="1"/>
          <p:nvPr/>
        </p:nvSpPr>
        <p:spPr>
          <a:xfrm>
            <a:off x="330741" y="5198414"/>
            <a:ext cx="4299626" cy="779059"/>
          </a:xfrm>
          <a:prstGeom prst="rect">
            <a:avLst/>
          </a:prstGeom>
          <a:noFill/>
        </p:spPr>
        <p:txBody>
          <a:bodyPr wrap="square" rtlCol="0">
            <a:spAutoFit/>
          </a:bodyPr>
          <a:lstStyle/>
          <a:p>
            <a:pPr>
              <a:lnSpc>
                <a:spcPct val="107000"/>
              </a:lnSpc>
              <a:spcAft>
                <a:spcPts val="800"/>
              </a:spcAft>
            </a:pPr>
            <a:r>
              <a:rPr lang="en-GB" sz="1200" b="1" u="sng" dirty="0">
                <a:effectLst/>
                <a:latin typeface="Calibri" panose="020F0502020204030204" pitchFamily="34" charset="0"/>
                <a:ea typeface="Calibri" panose="020F0502020204030204" pitchFamily="34" charset="0"/>
                <a:cs typeface="Calibri" panose="020F0502020204030204" pitchFamily="34" charset="0"/>
              </a:rPr>
              <a:t>Snack</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We are still offering a free daily snack (Toast or fruit) to every child in KS2. </a:t>
            </a:r>
          </a:p>
        </p:txBody>
      </p:sp>
      <p:sp>
        <p:nvSpPr>
          <p:cNvPr id="10" name="TextBox 9">
            <a:extLst>
              <a:ext uri="{FF2B5EF4-FFF2-40B4-BE49-F238E27FC236}">
                <a16:creationId xmlns:a16="http://schemas.microsoft.com/office/drawing/2014/main" id="{74695C0E-2CFF-24A8-46A0-D066EA0A8098}"/>
              </a:ext>
            </a:extLst>
          </p:cNvPr>
          <p:cNvSpPr txBox="1"/>
          <p:nvPr/>
        </p:nvSpPr>
        <p:spPr>
          <a:xfrm>
            <a:off x="8485017" y="165395"/>
            <a:ext cx="3625919" cy="3850221"/>
          </a:xfrm>
          <a:prstGeom prst="rect">
            <a:avLst/>
          </a:prstGeom>
          <a:noFill/>
        </p:spPr>
        <p:txBody>
          <a:bodyPr wrap="square">
            <a:spAutoFit/>
          </a:bodyPr>
          <a:lstStyle/>
          <a:p>
            <a:pPr>
              <a:lnSpc>
                <a:spcPct val="107000"/>
              </a:lnSpc>
              <a:spcAft>
                <a:spcPts val="800"/>
              </a:spcAft>
            </a:pPr>
            <a:r>
              <a:rPr lang="en-GB" sz="1200" b="1" u="sng" dirty="0">
                <a:effectLst/>
                <a:latin typeface="Calibri" panose="020F0502020204030204" pitchFamily="34" charset="0"/>
                <a:ea typeface="Calibri" panose="020F0502020204030204" pitchFamily="34" charset="0"/>
                <a:cs typeface="Calibri" panose="020F0502020204030204" pitchFamily="34" charset="0"/>
              </a:rPr>
              <a:t>Reading</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100" dirty="0">
                <a:effectLst/>
                <a:latin typeface="Calibri" panose="020F0502020204030204" pitchFamily="34" charset="0"/>
                <a:ea typeface="Calibri" panose="020F0502020204030204" pitchFamily="34" charset="0"/>
                <a:cs typeface="Calibri" panose="020F0502020204030204" pitchFamily="34" charset="0"/>
              </a:rPr>
              <a:t>We still ask that children are ‘Striving for Five’- reading their book </a:t>
            </a:r>
            <a:r>
              <a:rPr lang="en-GB" sz="1100" b="1" dirty="0">
                <a:effectLst/>
                <a:latin typeface="Calibri" panose="020F0502020204030204" pitchFamily="34" charset="0"/>
                <a:ea typeface="Calibri" panose="020F0502020204030204" pitchFamily="34" charset="0"/>
                <a:cs typeface="Calibri" panose="020F0502020204030204" pitchFamily="34" charset="0"/>
              </a:rPr>
              <a:t>at least</a:t>
            </a:r>
            <a:r>
              <a:rPr lang="en-GB" sz="1100" dirty="0">
                <a:effectLst/>
                <a:latin typeface="Calibri" panose="020F0502020204030204" pitchFamily="34" charset="0"/>
                <a:ea typeface="Calibri" panose="020F0502020204030204" pitchFamily="34" charset="0"/>
                <a:cs typeface="Calibri" panose="020F0502020204030204" pitchFamily="34" charset="0"/>
              </a:rPr>
              <a:t> 3 times a week at home for </a:t>
            </a:r>
            <a:r>
              <a:rPr lang="en-GB" sz="1100" dirty="0" err="1">
                <a:effectLst/>
                <a:latin typeface="Calibri" panose="020F0502020204030204" pitchFamily="34" charset="0"/>
                <a:ea typeface="Calibri" panose="020F0502020204030204" pitchFamily="34" charset="0"/>
                <a:cs typeface="Calibri" panose="020F0502020204030204" pitchFamily="34" charset="0"/>
              </a:rPr>
              <a:t>approx</a:t>
            </a:r>
            <a:r>
              <a:rPr lang="en-GB" sz="1100" dirty="0">
                <a:effectLst/>
                <a:latin typeface="Calibri" panose="020F0502020204030204" pitchFamily="34" charset="0"/>
                <a:ea typeface="Calibri" panose="020F0502020204030204" pitchFamily="34" charset="0"/>
                <a:cs typeface="Calibri" panose="020F0502020204030204" pitchFamily="34" charset="0"/>
              </a:rPr>
              <a:t> 10 minutes. Frequent reading, particularly of a familiar text helps to build fluency and stamina and is part of becoming a confident reader.  Your child can read to you or you can read to your child, but emersion within the story and reading for pleasure is key.</a:t>
            </a:r>
          </a:p>
          <a:p>
            <a:pPr>
              <a:lnSpc>
                <a:spcPct val="107000"/>
              </a:lnSpc>
              <a:spcAft>
                <a:spcPts val="800"/>
              </a:spcAft>
            </a:pPr>
            <a:r>
              <a:rPr lang="en-GB" sz="1100" b="1" u="sng" dirty="0">
                <a:effectLst/>
                <a:latin typeface="Calibri" panose="020F0502020204030204" pitchFamily="34" charset="0"/>
                <a:ea typeface="Calibri" panose="020F0502020204030204" pitchFamily="34" charset="0"/>
                <a:cs typeface="Calibri" panose="020F0502020204030204" pitchFamily="34" charset="0"/>
              </a:rPr>
              <a:t>Please listen to your child read and sign their reading record</a:t>
            </a:r>
            <a:r>
              <a:rPr lang="en-GB" sz="1100" dirty="0">
                <a:effectLst/>
                <a:latin typeface="Calibri" panose="020F0502020204030204" pitchFamily="34" charset="0"/>
                <a:ea typeface="Calibri" panose="020F0502020204030204" pitchFamily="34" charset="0"/>
                <a:cs typeface="Calibri" panose="020F0502020204030204" pitchFamily="34" charset="0"/>
              </a:rPr>
              <a:t> as well as talking to them about their reading- what are they enjoying, what would they like to read, something they have learned. </a:t>
            </a:r>
          </a:p>
          <a:p>
            <a:pPr>
              <a:lnSpc>
                <a:spcPct val="107000"/>
              </a:lnSpc>
              <a:spcAft>
                <a:spcPts val="800"/>
              </a:spcAft>
            </a:pPr>
            <a:r>
              <a:rPr lang="en-GB" sz="1100" dirty="0">
                <a:effectLst/>
                <a:latin typeface="Calibri" panose="020F0502020204030204" pitchFamily="34" charset="0"/>
                <a:ea typeface="Calibri" panose="020F0502020204030204" pitchFamily="34" charset="0"/>
                <a:cs typeface="Calibri" panose="020F0502020204030204" pitchFamily="34" charset="0"/>
              </a:rPr>
              <a:t>Our Library day will be a Monday this half term so books will be changed then. They may not be able to read their library book independently, and that is fine. We ask that these books are shared with parents and carers if necessary, so children can enjoy the books that they have chosen and see good modelling by parents and carers at home, as well as adult modelling in school. </a:t>
            </a:r>
          </a:p>
        </p:txBody>
      </p:sp>
      <p:sp>
        <p:nvSpPr>
          <p:cNvPr id="11" name="TextBox 10">
            <a:extLst>
              <a:ext uri="{FF2B5EF4-FFF2-40B4-BE49-F238E27FC236}">
                <a16:creationId xmlns:a16="http://schemas.microsoft.com/office/drawing/2014/main" id="{8A49A0CC-FAA4-BAC4-D7FF-6197DB26FE9F}"/>
              </a:ext>
            </a:extLst>
          </p:cNvPr>
          <p:cNvSpPr txBox="1"/>
          <p:nvPr/>
        </p:nvSpPr>
        <p:spPr>
          <a:xfrm>
            <a:off x="4727645" y="298413"/>
            <a:ext cx="3832697" cy="3890039"/>
          </a:xfrm>
          <a:prstGeom prst="rect">
            <a:avLst/>
          </a:prstGeom>
          <a:noFill/>
        </p:spPr>
        <p:txBody>
          <a:bodyPr wrap="square" rtlCol="0">
            <a:spAutoFit/>
          </a:bodyPr>
          <a:lstStyle/>
          <a:p>
            <a:pPr>
              <a:lnSpc>
                <a:spcPct val="107000"/>
              </a:lnSpc>
              <a:spcAft>
                <a:spcPts val="800"/>
              </a:spcAft>
            </a:pPr>
            <a:r>
              <a:rPr lang="en-GB" sz="1200" b="1" u="sng" dirty="0">
                <a:effectLst/>
                <a:latin typeface="Calibri" panose="020F0502020204030204" pitchFamily="34" charset="0"/>
                <a:ea typeface="Calibri" panose="020F0502020204030204" pitchFamily="34" charset="0"/>
                <a:cs typeface="Calibri" panose="020F0502020204030204" pitchFamily="34" charset="0"/>
              </a:rPr>
              <a:t>Homework</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100" dirty="0">
                <a:effectLst/>
                <a:latin typeface="Calibri" panose="020F0502020204030204" pitchFamily="34" charset="0"/>
                <a:ea typeface="Calibri" panose="020F0502020204030204" pitchFamily="34" charset="0"/>
                <a:cs typeface="Calibri" panose="020F0502020204030204" pitchFamily="34" charset="0"/>
              </a:rPr>
              <a:t>As well as reading with your child, we will continue to set </a:t>
            </a:r>
            <a:r>
              <a:rPr lang="en-GB" sz="1100" dirty="0">
                <a:latin typeface="Calibri" panose="020F0502020204030204" pitchFamily="34" charset="0"/>
                <a:ea typeface="Calibri" panose="020F0502020204030204" pitchFamily="34" charset="0"/>
                <a:cs typeface="Calibri" panose="020F0502020204030204" pitchFamily="34" charset="0"/>
              </a:rPr>
              <a:t>spelling and reading comprehension </a:t>
            </a:r>
            <a:r>
              <a:rPr lang="en-GB" sz="1100" dirty="0">
                <a:effectLst/>
                <a:latin typeface="Calibri" panose="020F0502020204030204" pitchFamily="34" charset="0"/>
                <a:ea typeface="Calibri" panose="020F0502020204030204" pitchFamily="34" charset="0"/>
                <a:cs typeface="Calibri" panose="020F0502020204030204" pitchFamily="34" charset="0"/>
              </a:rPr>
              <a:t>homework to support our transition to fluent</a:t>
            </a:r>
            <a:r>
              <a:rPr lang="en-GB" sz="1100" dirty="0">
                <a:latin typeface="Calibri" panose="020F0502020204030204" pitchFamily="34" charset="0"/>
                <a:ea typeface="Calibri" panose="020F0502020204030204" pitchFamily="34" charset="0"/>
                <a:cs typeface="Calibri" panose="020F0502020204030204" pitchFamily="34" charset="0"/>
              </a:rPr>
              <a:t> readers and spellers. </a:t>
            </a:r>
            <a:r>
              <a:rPr lang="en-GB" sz="1100" dirty="0">
                <a:effectLst/>
                <a:latin typeface="Calibri" panose="020F0502020204030204" pitchFamily="34" charset="0"/>
                <a:ea typeface="Calibri" panose="020F0502020204030204" pitchFamily="34" charset="0"/>
                <a:cs typeface="Calibri" panose="020F0502020204030204" pitchFamily="34" charset="0"/>
              </a:rPr>
              <a:t>These activities will be put into your child's home learning folder. Each week your child will also be asked to complete tasks on TT Rockstars.</a:t>
            </a:r>
          </a:p>
          <a:p>
            <a:pPr>
              <a:lnSpc>
                <a:spcPct val="107000"/>
              </a:lnSpc>
              <a:spcAft>
                <a:spcPts val="800"/>
              </a:spcAft>
            </a:pPr>
            <a:r>
              <a:rPr lang="en-GB" sz="1100" dirty="0">
                <a:effectLst/>
                <a:latin typeface="Calibri" panose="020F0502020204030204" pitchFamily="34" charset="0"/>
                <a:ea typeface="Calibri" panose="020F0502020204030204" pitchFamily="34" charset="0"/>
                <a:cs typeface="Calibri" panose="020F0502020204030204" pitchFamily="34" charset="0"/>
              </a:rPr>
              <a:t>TT Rockstars supports times tables as Year </a:t>
            </a:r>
            <a:r>
              <a:rPr lang="en-GB" sz="1100" dirty="0">
                <a:latin typeface="Calibri" panose="020F0502020204030204" pitchFamily="34" charset="0"/>
                <a:ea typeface="Calibri" panose="020F0502020204030204" pitchFamily="34" charset="0"/>
                <a:cs typeface="Calibri" panose="020F0502020204030204" pitchFamily="34" charset="0"/>
              </a:rPr>
              <a:t>3 </a:t>
            </a:r>
            <a:r>
              <a:rPr lang="en-GB" sz="1100" dirty="0">
                <a:effectLst/>
                <a:latin typeface="Calibri" panose="020F0502020204030204" pitchFamily="34" charset="0"/>
                <a:ea typeface="Calibri" panose="020F0502020204030204" pitchFamily="34" charset="0"/>
                <a:cs typeface="Calibri" panose="020F0502020204030204" pitchFamily="34" charset="0"/>
              </a:rPr>
              <a:t>are expected to answer questions within a 6 second time frame from the 2x, 5x, 10x, 3x, 4x and 8x tables. </a:t>
            </a:r>
          </a:p>
          <a:p>
            <a:pPr>
              <a:lnSpc>
                <a:spcPct val="107000"/>
              </a:lnSpc>
              <a:spcAft>
                <a:spcPts val="800"/>
              </a:spcAft>
            </a:pPr>
            <a:r>
              <a:rPr lang="en-GB" sz="1100" dirty="0">
                <a:effectLst/>
                <a:latin typeface="Calibri" panose="020F0502020204030204" pitchFamily="34" charset="0"/>
                <a:ea typeface="Calibri" panose="020F0502020204030204" pitchFamily="34" charset="0"/>
                <a:cs typeface="Calibri" panose="020F0502020204030204" pitchFamily="34" charset="0"/>
              </a:rPr>
              <a:t>Year 4 are expected to answer questions at the same speed from any times table up to 12 x 12. We are teaching times table facts and strategies daily in class to go alongside use of the app at home, so please </a:t>
            </a:r>
            <a:r>
              <a:rPr lang="en-GB" sz="1100" dirty="0">
                <a:latin typeface="Calibri" panose="020F0502020204030204" pitchFamily="34" charset="0"/>
                <a:ea typeface="Calibri" panose="020F0502020204030204" pitchFamily="34" charset="0"/>
                <a:cs typeface="Calibri" panose="020F0502020204030204" pitchFamily="34" charset="0"/>
              </a:rPr>
              <a:t>encourage your child to go on this at home.</a:t>
            </a:r>
          </a:p>
          <a:p>
            <a:pPr>
              <a:lnSpc>
                <a:spcPct val="107000"/>
              </a:lnSpc>
              <a:spcAft>
                <a:spcPts val="800"/>
              </a:spcAft>
            </a:pPr>
            <a:r>
              <a:rPr lang="en-GB" sz="1100" dirty="0">
                <a:effectLst/>
                <a:latin typeface="Calibri" panose="020F0502020204030204" pitchFamily="34" charset="0"/>
                <a:ea typeface="Calibri" panose="020F0502020204030204" pitchFamily="34" charset="0"/>
                <a:cs typeface="Calibri" panose="020F0502020204030204" pitchFamily="34" charset="0"/>
              </a:rPr>
              <a:t>We will send these home each Friday to be returned by Wednesday of the following week. If you need any help or support with set tasks, please let us know and we are happy to support. </a:t>
            </a: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468C6ACC-98EB-9C4E-5D42-E7B35309DCEB}"/>
              </a:ext>
            </a:extLst>
          </p:cNvPr>
          <p:cNvSpPr txBox="1"/>
          <p:nvPr/>
        </p:nvSpPr>
        <p:spPr>
          <a:xfrm>
            <a:off x="4727645" y="4027256"/>
            <a:ext cx="7036336" cy="1979901"/>
          </a:xfrm>
          <a:prstGeom prst="rect">
            <a:avLst/>
          </a:prstGeom>
          <a:noFill/>
        </p:spPr>
        <p:txBody>
          <a:bodyPr wrap="square" rtlCol="0">
            <a:spAutoFit/>
          </a:bodyPr>
          <a:lstStyle/>
          <a:p>
            <a:pPr>
              <a:lnSpc>
                <a:spcPct val="107000"/>
              </a:lnSpc>
              <a:spcAft>
                <a:spcPts val="800"/>
              </a:spcAft>
            </a:pPr>
            <a:r>
              <a:rPr lang="en-GB" sz="1200" b="1" u="sng" dirty="0">
                <a:effectLst/>
                <a:latin typeface="Calibri" panose="020F0502020204030204" pitchFamily="34" charset="0"/>
                <a:ea typeface="Calibri" panose="020F0502020204030204" pitchFamily="34" charset="0"/>
                <a:cs typeface="Calibri" panose="020F0502020204030204" pitchFamily="34" charset="0"/>
              </a:rPr>
              <a:t>Important Dates Coming Up</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Looking forward to lots of exciting learning opportunities across the term. Any questions or queries about anything, just let us know:</a:t>
            </a:r>
          </a:p>
          <a:p>
            <a:pPr>
              <a:lnSpc>
                <a:spcPct val="107000"/>
              </a:lnSpc>
              <a:spcAft>
                <a:spcPts val="800"/>
              </a:spcAft>
            </a:pPr>
            <a:r>
              <a:rPr lang="en-GB" sz="1200" dirty="0">
                <a:latin typeface="Calibri" panose="020F0502020204030204" pitchFamily="34" charset="0"/>
                <a:ea typeface="Calibri" panose="020F0502020204030204" pitchFamily="34" charset="0"/>
                <a:cs typeface="Calibri" panose="020F0502020204030204" pitchFamily="34" charset="0"/>
              </a:rPr>
              <a:t>September 19</a:t>
            </a:r>
            <a:r>
              <a:rPr lang="en-GB" sz="1200" baseline="30000" dirty="0">
                <a:latin typeface="Calibri" panose="020F0502020204030204" pitchFamily="34" charset="0"/>
                <a:ea typeface="Calibri" panose="020F0502020204030204" pitchFamily="34" charset="0"/>
                <a:cs typeface="Calibri" panose="020F0502020204030204" pitchFamily="34" charset="0"/>
              </a:rPr>
              <a:t>th</a:t>
            </a:r>
            <a:r>
              <a:rPr lang="en-GB" sz="1200" dirty="0">
                <a:latin typeface="Calibri" panose="020F0502020204030204" pitchFamily="34" charset="0"/>
                <a:ea typeface="Calibri" panose="020F0502020204030204" pitchFamily="34" charset="0"/>
                <a:cs typeface="Calibri" panose="020F0502020204030204" pitchFamily="34" charset="0"/>
              </a:rPr>
              <a:t> – Keswick Museum</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200" dirty="0">
                <a:latin typeface="Calibri" panose="020F0502020204030204" pitchFamily="34" charset="0"/>
                <a:ea typeface="Calibri" panose="020F0502020204030204" pitchFamily="34" charset="0"/>
                <a:cs typeface="Calibri" panose="020F0502020204030204" pitchFamily="34" charset="0"/>
              </a:rPr>
              <a:t>September 26</a:t>
            </a:r>
            <a:r>
              <a:rPr lang="en-GB" sz="1200" baseline="30000" dirty="0">
                <a:latin typeface="Calibri" panose="020F0502020204030204" pitchFamily="34" charset="0"/>
                <a:ea typeface="Calibri" panose="020F0502020204030204" pitchFamily="34" charset="0"/>
                <a:cs typeface="Calibri" panose="020F0502020204030204" pitchFamily="34" charset="0"/>
              </a:rPr>
              <a:t>th</a:t>
            </a:r>
            <a:r>
              <a:rPr lang="en-GB" sz="1200" dirty="0">
                <a:latin typeface="Calibri" panose="020F0502020204030204" pitchFamily="34" charset="0"/>
                <a:ea typeface="Calibri" panose="020F0502020204030204" pitchFamily="34" charset="0"/>
                <a:cs typeface="Calibri" panose="020F0502020204030204" pitchFamily="34" charset="0"/>
              </a:rPr>
              <a:t> – </a:t>
            </a:r>
            <a:r>
              <a:rPr lang="en-GB" sz="1200" dirty="0" err="1">
                <a:latin typeface="Calibri" panose="020F0502020204030204" pitchFamily="34" charset="0"/>
                <a:ea typeface="Calibri" panose="020F0502020204030204" pitchFamily="34" charset="0"/>
                <a:cs typeface="Calibri" panose="020F0502020204030204" pitchFamily="34" charset="0"/>
              </a:rPr>
              <a:t>Energus</a:t>
            </a:r>
            <a:r>
              <a:rPr lang="en-GB" sz="1200" dirty="0">
                <a:latin typeface="Calibri" panose="020F0502020204030204" pitchFamily="34" charset="0"/>
                <a:ea typeface="Calibri" panose="020F0502020204030204" pitchFamily="34" charset="0"/>
                <a:cs typeface="Calibri" panose="020F0502020204030204" pitchFamily="34" charset="0"/>
              </a:rPr>
              <a:t> Science Trip</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September 27</a:t>
            </a:r>
            <a:r>
              <a:rPr lang="en-GB" sz="1200" baseline="30000" dirty="0">
                <a:effectLst/>
                <a:latin typeface="Calibri" panose="020F0502020204030204" pitchFamily="34" charset="0"/>
                <a:ea typeface="Calibri" panose="020F0502020204030204" pitchFamily="34" charset="0"/>
                <a:cs typeface="Calibri" panose="020F0502020204030204" pitchFamily="34" charset="0"/>
              </a:rPr>
              <a:t>th</a:t>
            </a:r>
            <a:r>
              <a:rPr lang="en-GB" sz="1200" dirty="0">
                <a:effectLst/>
                <a:latin typeface="Calibri" panose="020F0502020204030204" pitchFamily="34" charset="0"/>
                <a:ea typeface="Calibri" panose="020F0502020204030204" pitchFamily="34" charset="0"/>
                <a:cs typeface="Calibri" panose="020F0502020204030204" pitchFamily="34" charset="0"/>
              </a:rPr>
              <a:t> </a:t>
            </a:r>
            <a:r>
              <a:rPr lang="en-GB" sz="1200" dirty="0">
                <a:latin typeface="Calibri" panose="020F0502020204030204" pitchFamily="34" charset="0"/>
                <a:ea typeface="Calibri" panose="020F0502020204030204" pitchFamily="34" charset="0"/>
                <a:cs typeface="Calibri" panose="020F0502020204030204" pitchFamily="34" charset="0"/>
              </a:rPr>
              <a:t>– Football competition</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200" dirty="0">
                <a:latin typeface="Calibri" panose="020F0502020204030204" pitchFamily="34" charset="0"/>
                <a:ea typeface="Calibri" panose="020F0502020204030204" pitchFamily="34" charset="0"/>
                <a:cs typeface="Calibri" panose="020F0502020204030204" pitchFamily="34" charset="0"/>
              </a:rPr>
              <a:t>October 1</a:t>
            </a:r>
            <a:r>
              <a:rPr lang="en-GB" sz="1200" baseline="30000" dirty="0">
                <a:latin typeface="Calibri" panose="020F0502020204030204" pitchFamily="34" charset="0"/>
                <a:ea typeface="Calibri" panose="020F0502020204030204" pitchFamily="34" charset="0"/>
                <a:cs typeface="Calibri" panose="020F0502020204030204" pitchFamily="34" charset="0"/>
              </a:rPr>
              <a:t>st</a:t>
            </a:r>
            <a:r>
              <a:rPr lang="en-GB" sz="1200" dirty="0">
                <a:latin typeface="Calibri" panose="020F0502020204030204" pitchFamily="34" charset="0"/>
                <a:ea typeface="Calibri" panose="020F0502020204030204" pitchFamily="34" charset="0"/>
                <a:cs typeface="Calibri" panose="020F0502020204030204" pitchFamily="34" charset="0"/>
              </a:rPr>
              <a:t> – Tullie </a:t>
            </a:r>
            <a:r>
              <a:rPr lang="en-GB" sz="1200">
                <a:latin typeface="Calibri" panose="020F0502020204030204" pitchFamily="34" charset="0"/>
                <a:ea typeface="Calibri" panose="020F0502020204030204" pitchFamily="34" charset="0"/>
                <a:cs typeface="Calibri" panose="020F0502020204030204" pitchFamily="34" charset="0"/>
              </a:rPr>
              <a:t>House Pre- </a:t>
            </a:r>
            <a:r>
              <a:rPr lang="en-GB" sz="1200" dirty="0">
                <a:latin typeface="Calibri" panose="020F0502020204030204" pitchFamily="34" charset="0"/>
                <a:ea typeface="Calibri" panose="020F0502020204030204" pitchFamily="34" charset="0"/>
                <a:cs typeface="Calibri" panose="020F0502020204030204" pitchFamily="34" charset="0"/>
              </a:rPr>
              <a:t>History workshop in school.</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9273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2786" y="-956248"/>
            <a:ext cx="6858002" cy="1828800"/>
          </a:xfrm>
        </p:spPr>
        <p:txBody>
          <a:bodyPr rtlCol="0"/>
          <a:lstStyle/>
          <a:p>
            <a:pPr rtl="0"/>
            <a:r>
              <a:rPr lang="en-GB" dirty="0"/>
              <a:t>Autumn learning letter </a:t>
            </a:r>
            <a:endParaRPr lang="en-gb" dirty="0"/>
          </a:p>
        </p:txBody>
      </p:sp>
      <p:sp>
        <p:nvSpPr>
          <p:cNvPr id="3" name="Text Placeholder 2"/>
          <p:cNvSpPr>
            <a:spLocks noGrp="1"/>
          </p:cNvSpPr>
          <p:nvPr>
            <p:ph type="body" idx="1"/>
          </p:nvPr>
        </p:nvSpPr>
        <p:spPr>
          <a:xfrm>
            <a:off x="2292283" y="241507"/>
            <a:ext cx="3119904" cy="914400"/>
          </a:xfrm>
        </p:spPr>
        <p:txBody>
          <a:bodyPr rtlCol="0"/>
          <a:lstStyle/>
          <a:p>
            <a:r>
              <a:rPr lang="en-GB" dirty="0"/>
              <a:t>Elm Class  September 2024</a:t>
            </a:r>
            <a:endParaRPr lang="en-US" dirty="0"/>
          </a:p>
        </p:txBody>
      </p:sp>
      <p:sp>
        <p:nvSpPr>
          <p:cNvPr id="4" name="TextBox 3">
            <a:extLst>
              <a:ext uri="{FF2B5EF4-FFF2-40B4-BE49-F238E27FC236}">
                <a16:creationId xmlns:a16="http://schemas.microsoft.com/office/drawing/2014/main" id="{C344DE81-3DC0-CCD9-1CC2-6AA01F3C8580}"/>
              </a:ext>
            </a:extLst>
          </p:cNvPr>
          <p:cNvSpPr txBox="1"/>
          <p:nvPr/>
        </p:nvSpPr>
        <p:spPr>
          <a:xfrm>
            <a:off x="2945613" y="1102371"/>
            <a:ext cx="4748415" cy="780727"/>
          </a:xfrm>
          <a:prstGeom prst="rect">
            <a:avLst/>
          </a:prstGeom>
          <a:noFill/>
        </p:spPr>
        <p:txBody>
          <a:bodyPr wrap="square" rtlCol="0">
            <a:spAutoFit/>
          </a:bodyPr>
          <a:lstStyle/>
          <a:p>
            <a:pPr lvl="0">
              <a:lnSpc>
                <a:spcPct val="107000"/>
              </a:lnSpc>
            </a:pPr>
            <a:r>
              <a:rPr lang="en-US" dirty="0"/>
              <a:t>We are Reading:</a:t>
            </a:r>
          </a:p>
          <a:p>
            <a:pPr marL="342900" lvl="0" indent="-342900">
              <a:lnSpc>
                <a:spcPct val="107000"/>
              </a:lnSpc>
              <a:buFont typeface="Symbol" pitchFamily="2" charset="2"/>
              <a:buChar char=""/>
            </a:pPr>
            <a:r>
              <a:rPr lang="en-GB" sz="1200" dirty="0">
                <a:solidFill>
                  <a:schemeClr val="tx2"/>
                </a:solidFill>
                <a:latin typeface="Comic Sans MS" panose="030F0902030302020204" pitchFamily="66" charset="0"/>
                <a:cs typeface="Times New Roman" panose="02020603050405020304" pitchFamily="18" charset="0"/>
              </a:rPr>
              <a:t>Greta and the Giants</a:t>
            </a:r>
          </a:p>
          <a:p>
            <a:pPr marL="342900" lvl="0" indent="-342900">
              <a:lnSpc>
                <a:spcPct val="107000"/>
              </a:lnSpc>
              <a:buFont typeface="Symbol" pitchFamily="2" charset="2"/>
              <a:buChar char=""/>
            </a:pPr>
            <a:r>
              <a:rPr lang="en-GB" sz="1200" dirty="0">
                <a:solidFill>
                  <a:schemeClr val="tx2"/>
                </a:solidFill>
                <a:latin typeface="Comic Sans MS" panose="030F0902030302020204" pitchFamily="66" charset="0"/>
                <a:cs typeface="Times New Roman" panose="02020603050405020304" pitchFamily="18" charset="0"/>
              </a:rPr>
              <a:t>Pebble in my pocket.</a:t>
            </a:r>
            <a:endParaRPr lang="en-US" sz="1200" dirty="0">
              <a:solidFill>
                <a:schemeClr val="tx2"/>
              </a:solidFill>
            </a:endParaRPr>
          </a:p>
        </p:txBody>
      </p:sp>
      <p:sp>
        <p:nvSpPr>
          <p:cNvPr id="6" name="TextBox 5">
            <a:extLst>
              <a:ext uri="{FF2B5EF4-FFF2-40B4-BE49-F238E27FC236}">
                <a16:creationId xmlns:a16="http://schemas.microsoft.com/office/drawing/2014/main" id="{8298ABA3-30C5-2067-C35A-40B511E80389}"/>
              </a:ext>
            </a:extLst>
          </p:cNvPr>
          <p:cNvSpPr txBox="1"/>
          <p:nvPr/>
        </p:nvSpPr>
        <p:spPr>
          <a:xfrm>
            <a:off x="2945613" y="1760921"/>
            <a:ext cx="3819268" cy="1368067"/>
          </a:xfrm>
          <a:prstGeom prst="rect">
            <a:avLst/>
          </a:prstGeom>
          <a:noFill/>
        </p:spPr>
        <p:txBody>
          <a:bodyPr wrap="square" rtlCol="0">
            <a:spAutoFit/>
          </a:bodyPr>
          <a:lstStyle/>
          <a:p>
            <a:pPr lvl="0">
              <a:lnSpc>
                <a:spcPct val="107000"/>
              </a:lnSpc>
            </a:pPr>
            <a:r>
              <a:rPr lang="en-US" dirty="0"/>
              <a:t>We are Writing: </a:t>
            </a:r>
            <a:endParaRPr lang="en-GB" sz="12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r>
              <a:rPr lang="en-GB" sz="1200" dirty="0">
                <a:solidFill>
                  <a:schemeClr val="tx2"/>
                </a:solidFill>
                <a:latin typeface="Comic Sans MS" panose="030F0902030302020204" pitchFamily="66" charset="0"/>
                <a:ea typeface="Calibri" panose="020F0502020204030204" pitchFamily="34" charset="0"/>
                <a:cs typeface="Times New Roman" panose="02020603050405020304" pitchFamily="18" charset="0"/>
              </a:rPr>
              <a:t>Poetry based on emotions</a:t>
            </a:r>
            <a:endParaRPr lang="en-GB" sz="1200" dirty="0">
              <a:solidFill>
                <a:schemeClr val="tx2"/>
              </a:solidFill>
              <a:effectLst/>
              <a:latin typeface="Comic Sans MS" panose="030F0902030302020204" pitchFamily="66" charset="0"/>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r>
              <a:rPr lang="en-GB" sz="1200" dirty="0">
                <a:solidFill>
                  <a:schemeClr val="tx2"/>
                </a:solidFill>
                <a:latin typeface="Comic Sans MS" panose="030F0902030302020204" pitchFamily="66" charset="0"/>
                <a:ea typeface="Calibri" panose="020F0502020204030204" pitchFamily="34" charset="0"/>
                <a:cs typeface="Times New Roman" panose="02020603050405020304" pitchFamily="18" charset="0"/>
              </a:rPr>
              <a:t>Narrative descriptions</a:t>
            </a:r>
            <a:endParaRPr lang="en-GB" sz="1200" dirty="0">
              <a:solidFill>
                <a:schemeClr val="tx2"/>
              </a:solidFill>
              <a:effectLst/>
              <a:latin typeface="Comic Sans MS" panose="030F0902030302020204" pitchFamily="66" charset="0"/>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r>
              <a:rPr lang="en-GB" sz="1200" dirty="0">
                <a:solidFill>
                  <a:schemeClr val="tx2"/>
                </a:solidFill>
                <a:latin typeface="Comic Sans MS" panose="030F0902030302020204" pitchFamily="66" charset="0"/>
                <a:ea typeface="Calibri" panose="020F0502020204030204" pitchFamily="34" charset="0"/>
                <a:cs typeface="Times New Roman" panose="02020603050405020304" pitchFamily="18" charset="0"/>
              </a:rPr>
              <a:t>Non – Chronological reports</a:t>
            </a:r>
          </a:p>
          <a:p>
            <a:pPr marL="285750" lvl="0" indent="-285750">
              <a:lnSpc>
                <a:spcPct val="107000"/>
              </a:lnSpc>
              <a:buFont typeface="Arial" panose="020B0604020202020204" pitchFamily="34" charset="0"/>
              <a:buChar char="•"/>
            </a:pPr>
            <a:r>
              <a:rPr lang="en-GB" sz="1200" dirty="0">
                <a:solidFill>
                  <a:schemeClr val="tx2"/>
                </a:solidFill>
                <a:latin typeface="Comic Sans MS" panose="030F0902030302020204" pitchFamily="66" charset="0"/>
                <a:ea typeface="Calibri" panose="020F0502020204030204" pitchFamily="34" charset="0"/>
                <a:cs typeface="Times New Roman" panose="02020603050405020304" pitchFamily="18" charset="0"/>
              </a:rPr>
              <a:t>Letters to complain</a:t>
            </a:r>
            <a:r>
              <a:rPr lang="en-GB" sz="1200" dirty="0">
                <a:solidFill>
                  <a:schemeClr val="tx2"/>
                </a:solidFill>
                <a:effectLst/>
                <a:latin typeface="Comic Sans MS" panose="030F0902030302020204" pitchFamily="66" charset="0"/>
                <a:ea typeface="Calibri" panose="020F0502020204030204" pitchFamily="34" charset="0"/>
                <a:cs typeface="Times New Roman" panose="02020603050405020304" pitchFamily="18" charset="0"/>
              </a:rPr>
              <a:t>.</a:t>
            </a:r>
          </a:p>
          <a:p>
            <a:pPr marL="285750" lvl="0" indent="-285750">
              <a:lnSpc>
                <a:spcPct val="107000"/>
              </a:lnSpc>
              <a:buFont typeface="Arial" panose="020B0604020202020204" pitchFamily="34" charset="0"/>
              <a:buChar char="•"/>
            </a:pPr>
            <a:r>
              <a:rPr lang="en-GB" sz="1200" dirty="0">
                <a:solidFill>
                  <a:schemeClr val="tx2"/>
                </a:solidFill>
                <a:effectLst/>
                <a:latin typeface="Comic Sans MS" panose="030F0902030302020204" pitchFamily="66" charset="0"/>
                <a:ea typeface="Calibri" panose="020F0502020204030204" pitchFamily="34" charset="0"/>
                <a:cs typeface="Times New Roman" panose="02020603050405020304" pitchFamily="18" charset="0"/>
              </a:rPr>
              <a:t>Dialogue in stories</a:t>
            </a:r>
            <a:endParaRPr lang="en-GB"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BAC98960-9F4B-95D7-969C-C67BF9509C5F}"/>
              </a:ext>
            </a:extLst>
          </p:cNvPr>
          <p:cNvSpPr txBox="1"/>
          <p:nvPr/>
        </p:nvSpPr>
        <p:spPr>
          <a:xfrm>
            <a:off x="3009630" y="4273207"/>
            <a:ext cx="4748415" cy="1302151"/>
          </a:xfrm>
          <a:prstGeom prst="rect">
            <a:avLst/>
          </a:prstGeom>
          <a:noFill/>
        </p:spPr>
        <p:txBody>
          <a:bodyPr wrap="square" rtlCol="0">
            <a:spAutoFit/>
          </a:bodyPr>
          <a:lstStyle/>
          <a:p>
            <a:pPr lvl="0">
              <a:lnSpc>
                <a:spcPct val="107000"/>
              </a:lnSpc>
            </a:pPr>
            <a:r>
              <a:rPr lang="en-US" dirty="0"/>
              <a:t>We are Exploring:</a:t>
            </a:r>
          </a:p>
          <a:p>
            <a:pPr marL="171450" indent="-171450">
              <a:lnSpc>
                <a:spcPct val="107000"/>
              </a:lnSpc>
              <a:buFont typeface="Arial" panose="020B0604020202020204" pitchFamily="34" charset="0"/>
              <a:buChar char="•"/>
            </a:pPr>
            <a:r>
              <a:rPr lang="en-GB" sz="1100" dirty="0">
                <a:solidFill>
                  <a:srgbClr val="222222"/>
                </a:solidFill>
                <a:latin typeface="Comic Sans MS" panose="030F0702030302020204" pitchFamily="66" charset="0"/>
              </a:rPr>
              <a:t>We are investigating Pre-history from the Stone Age to the Iron Age. In Geography we are exploring Physical and Human Geography.</a:t>
            </a:r>
            <a:endParaRPr lang="en-GB" sz="1100" b="0" i="0" dirty="0">
              <a:solidFill>
                <a:srgbClr val="222222"/>
              </a:solidFill>
              <a:effectLst/>
              <a:latin typeface="Comic Sans MS" panose="030F0702030302020204" pitchFamily="66" charset="0"/>
            </a:endParaRPr>
          </a:p>
          <a:p>
            <a:pPr marL="171450" indent="-171450">
              <a:lnSpc>
                <a:spcPct val="107000"/>
              </a:lnSpc>
              <a:buFont typeface="Arial" panose="020B0604020202020204" pitchFamily="34" charset="0"/>
              <a:buChar char="•"/>
            </a:pPr>
            <a:r>
              <a:rPr lang="en-GB" sz="1100" dirty="0">
                <a:solidFill>
                  <a:srgbClr val="222222"/>
                </a:solidFill>
                <a:latin typeface="Comic Sans MS" panose="030F0702030302020204" pitchFamily="66" charset="0"/>
              </a:rPr>
              <a:t>Within Science we are investigating animals including humans and rocks and soils.</a:t>
            </a:r>
            <a:endParaRPr lang="en-GB" sz="1100" b="0" i="0" dirty="0">
              <a:solidFill>
                <a:srgbClr val="222222"/>
              </a:solidFill>
              <a:effectLst/>
              <a:latin typeface="Comic Sans MS" panose="030F0702030302020204" pitchFamily="66" charset="0"/>
            </a:endParaRPr>
          </a:p>
          <a:p>
            <a:pPr marL="171450" lvl="0" indent="-171450">
              <a:lnSpc>
                <a:spcPct val="107000"/>
              </a:lnSpc>
              <a:buFont typeface="Arial" panose="020B0604020202020204" pitchFamily="34" charset="0"/>
              <a:buChar char="•"/>
            </a:pPr>
            <a:endParaRPr lang="en-GB"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411ADE7E-97D0-C0AC-99C2-F7E700817961}"/>
              </a:ext>
            </a:extLst>
          </p:cNvPr>
          <p:cNvSpPr txBox="1"/>
          <p:nvPr/>
        </p:nvSpPr>
        <p:spPr>
          <a:xfrm>
            <a:off x="7731915" y="1274051"/>
            <a:ext cx="3028944" cy="849720"/>
          </a:xfrm>
          <a:prstGeom prst="rect">
            <a:avLst/>
          </a:prstGeom>
          <a:noFill/>
        </p:spPr>
        <p:txBody>
          <a:bodyPr wrap="square" rtlCol="0">
            <a:spAutoFit/>
          </a:bodyPr>
          <a:lstStyle/>
          <a:p>
            <a:pPr lvl="0">
              <a:lnSpc>
                <a:spcPct val="107000"/>
              </a:lnSpc>
            </a:pPr>
            <a:r>
              <a:rPr lang="en-GB" dirty="0">
                <a:effectLst/>
                <a:latin typeface="+mj-lt"/>
                <a:ea typeface="Calibri" panose="020F0502020204030204" pitchFamily="34" charset="0"/>
                <a:cs typeface="Times New Roman" panose="02020603050405020304" pitchFamily="18" charset="0"/>
              </a:rPr>
              <a:t>We are Creating:</a:t>
            </a:r>
          </a:p>
          <a:p>
            <a:pPr marL="285750" lvl="0" indent="-285750">
              <a:lnSpc>
                <a:spcPct val="107000"/>
              </a:lnSpc>
              <a:buFont typeface="Arial" panose="020B0604020202020204" pitchFamily="34" charset="0"/>
              <a:buChar char="•"/>
            </a:pPr>
            <a:r>
              <a:rPr lang="en-GB" sz="1400" dirty="0">
                <a:latin typeface="+mj-lt"/>
                <a:ea typeface="Calibri" panose="020F0502020204030204" pitchFamily="34" charset="0"/>
                <a:cs typeface="Times New Roman" panose="02020603050405020304" pitchFamily="18" charset="0"/>
              </a:rPr>
              <a:t>Drawing and painting</a:t>
            </a:r>
          </a:p>
          <a:p>
            <a:pPr marL="285750" lvl="0" indent="-285750">
              <a:lnSpc>
                <a:spcPct val="107000"/>
              </a:lnSpc>
              <a:buFont typeface="Arial" panose="020B0604020202020204" pitchFamily="34" charset="0"/>
              <a:buChar char="•"/>
            </a:pPr>
            <a:r>
              <a:rPr lang="en-GB" sz="1400" dirty="0">
                <a:effectLst/>
                <a:latin typeface="+mj-lt"/>
                <a:ea typeface="Calibri" panose="020F0502020204030204" pitchFamily="34" charset="0"/>
                <a:cs typeface="Times New Roman" panose="02020603050405020304" pitchFamily="18" charset="0"/>
              </a:rPr>
              <a:t>Nutrition</a:t>
            </a:r>
          </a:p>
        </p:txBody>
      </p:sp>
      <p:pic>
        <p:nvPicPr>
          <p:cNvPr id="10" name="Picture 9">
            <a:extLst>
              <a:ext uri="{FF2B5EF4-FFF2-40B4-BE49-F238E27FC236}">
                <a16:creationId xmlns:a16="http://schemas.microsoft.com/office/drawing/2014/main" id="{70D2737F-447B-DC13-9E32-5CB802CE18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3019"/>
            <a:ext cx="2440594" cy="2440594"/>
          </a:xfrm>
          <a:prstGeom prst="rect">
            <a:avLst/>
          </a:prstGeom>
        </p:spPr>
      </p:pic>
      <p:sp>
        <p:nvSpPr>
          <p:cNvPr id="11" name="TextBox 10">
            <a:extLst>
              <a:ext uri="{FF2B5EF4-FFF2-40B4-BE49-F238E27FC236}">
                <a16:creationId xmlns:a16="http://schemas.microsoft.com/office/drawing/2014/main" id="{AC9C64C8-F44C-C645-AEE1-33A3029CDFC8}"/>
              </a:ext>
            </a:extLst>
          </p:cNvPr>
          <p:cNvSpPr txBox="1"/>
          <p:nvPr/>
        </p:nvSpPr>
        <p:spPr>
          <a:xfrm>
            <a:off x="5227456" y="1732610"/>
            <a:ext cx="184731" cy="369332"/>
          </a:xfrm>
          <a:prstGeom prst="rect">
            <a:avLst/>
          </a:prstGeom>
          <a:noFill/>
        </p:spPr>
        <p:txBody>
          <a:bodyPr wrap="none" rtlCol="0">
            <a:spAutoFit/>
          </a:bodyPr>
          <a:lstStyle/>
          <a:p>
            <a:endParaRPr lang="en-US" dirty="0"/>
          </a:p>
        </p:txBody>
      </p:sp>
      <p:sp>
        <p:nvSpPr>
          <p:cNvPr id="12" name="TextBox 11">
            <a:extLst>
              <a:ext uri="{FF2B5EF4-FFF2-40B4-BE49-F238E27FC236}">
                <a16:creationId xmlns:a16="http://schemas.microsoft.com/office/drawing/2014/main" id="{447778AE-E008-8A32-F1CC-9E0C8BE1416E}"/>
              </a:ext>
            </a:extLst>
          </p:cNvPr>
          <p:cNvSpPr txBox="1"/>
          <p:nvPr/>
        </p:nvSpPr>
        <p:spPr>
          <a:xfrm>
            <a:off x="3009630" y="2981926"/>
            <a:ext cx="3996607" cy="1175963"/>
          </a:xfrm>
          <a:prstGeom prst="rect">
            <a:avLst/>
          </a:prstGeom>
          <a:noFill/>
        </p:spPr>
        <p:txBody>
          <a:bodyPr wrap="none" rtlCol="0">
            <a:spAutoFit/>
          </a:bodyPr>
          <a:lstStyle/>
          <a:p>
            <a:pPr lvl="0">
              <a:lnSpc>
                <a:spcPct val="107000"/>
              </a:lnSpc>
            </a:pPr>
            <a:r>
              <a:rPr lang="en-US" dirty="0"/>
              <a:t>We are Solving: </a:t>
            </a:r>
          </a:p>
          <a:p>
            <a:pPr marL="285750" lvl="0" indent="-285750">
              <a:lnSpc>
                <a:spcPct val="107000"/>
              </a:lnSpc>
              <a:buFont typeface="Arial" panose="020B0604020202020204" pitchFamily="34" charset="0"/>
              <a:buChar char="•"/>
            </a:pPr>
            <a:r>
              <a:rPr lang="en-GB" sz="1200" dirty="0">
                <a:solidFill>
                  <a:schemeClr val="tx2"/>
                </a:solidFill>
                <a:effectLst/>
                <a:latin typeface="Comic Sans MS" panose="030F0902030302020204" pitchFamily="66" charset="0"/>
                <a:ea typeface="Calibri" panose="020F0502020204030204" pitchFamily="34" charset="0"/>
                <a:cs typeface="Times New Roman" panose="02020603050405020304" pitchFamily="18" charset="0"/>
              </a:rPr>
              <a:t>Times table </a:t>
            </a:r>
            <a:r>
              <a:rPr lang="en-GB" sz="1200" dirty="0">
                <a:solidFill>
                  <a:schemeClr val="tx2"/>
                </a:solidFill>
                <a:latin typeface="Comic Sans MS" panose="030F0902030302020204" pitchFamily="66" charset="0"/>
                <a:ea typeface="Calibri" panose="020F0502020204030204" pitchFamily="34" charset="0"/>
                <a:cs typeface="Times New Roman" panose="02020603050405020304" pitchFamily="18" charset="0"/>
              </a:rPr>
              <a:t>facts</a:t>
            </a:r>
          </a:p>
          <a:p>
            <a:pPr marL="285750" lvl="0" indent="-285750">
              <a:lnSpc>
                <a:spcPct val="107000"/>
              </a:lnSpc>
              <a:buFont typeface="Arial" panose="020B0604020202020204" pitchFamily="34" charset="0"/>
              <a:buChar char="•"/>
            </a:pPr>
            <a:r>
              <a:rPr lang="en-GB" sz="1200" dirty="0">
                <a:solidFill>
                  <a:schemeClr val="tx2"/>
                </a:solidFill>
                <a:latin typeface="Comic Sans MS" panose="030F0902030302020204" pitchFamily="66" charset="0"/>
                <a:ea typeface="Calibri" panose="020F0502020204030204" pitchFamily="34" charset="0"/>
                <a:cs typeface="Times New Roman" panose="02020603050405020304" pitchFamily="18" charset="0"/>
              </a:rPr>
              <a:t>Place value</a:t>
            </a:r>
            <a:endParaRPr lang="en-GB" sz="12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r>
              <a:rPr lang="en-GB" sz="1200" dirty="0">
                <a:solidFill>
                  <a:schemeClr val="tx2"/>
                </a:solidFill>
                <a:latin typeface="Comic Sans MS" panose="030F0902030302020204" pitchFamily="66" charset="0"/>
                <a:cs typeface="Times New Roman" panose="02020603050405020304" pitchFamily="18" charset="0"/>
              </a:rPr>
              <a:t>Addition, Subtraction, multiplication and division </a:t>
            </a:r>
          </a:p>
          <a:p>
            <a:pPr marL="285750" lvl="0" indent="-285750">
              <a:lnSpc>
                <a:spcPct val="107000"/>
              </a:lnSpc>
              <a:buFont typeface="Arial" panose="020B0604020202020204" pitchFamily="34" charset="0"/>
              <a:buChar char="•"/>
            </a:pPr>
            <a:r>
              <a:rPr lang="en-GB" sz="1200" dirty="0">
                <a:solidFill>
                  <a:schemeClr val="tx2"/>
                </a:solidFill>
                <a:latin typeface="Comic Sans MS" panose="030F0902030302020204" pitchFamily="66" charset="0"/>
                <a:cs typeface="Times New Roman" panose="02020603050405020304" pitchFamily="18" charset="0"/>
              </a:rPr>
              <a:t>Measurement</a:t>
            </a:r>
            <a:endParaRPr lang="en-US" sz="1200" dirty="0">
              <a:solidFill>
                <a:schemeClr val="tx2"/>
              </a:solidFill>
            </a:endParaRPr>
          </a:p>
        </p:txBody>
      </p:sp>
      <p:sp>
        <p:nvSpPr>
          <p:cNvPr id="13" name="TextBox 12">
            <a:extLst>
              <a:ext uri="{FF2B5EF4-FFF2-40B4-BE49-F238E27FC236}">
                <a16:creationId xmlns:a16="http://schemas.microsoft.com/office/drawing/2014/main" id="{46EF6568-0D46-B8A2-EAA9-A54ED7A15B28}"/>
              </a:ext>
            </a:extLst>
          </p:cNvPr>
          <p:cNvSpPr txBox="1"/>
          <p:nvPr/>
        </p:nvSpPr>
        <p:spPr>
          <a:xfrm>
            <a:off x="7758045" y="2767993"/>
            <a:ext cx="4040621" cy="1849032"/>
          </a:xfrm>
          <a:prstGeom prst="rect">
            <a:avLst/>
          </a:prstGeom>
          <a:noFill/>
        </p:spPr>
        <p:txBody>
          <a:bodyPr wrap="square" rtlCol="0">
            <a:spAutoFit/>
          </a:bodyPr>
          <a:lstStyle/>
          <a:p>
            <a:pPr marL="285750" indent="-285750">
              <a:lnSpc>
                <a:spcPct val="107000"/>
              </a:lnSpc>
              <a:spcAft>
                <a:spcPts val="800"/>
              </a:spcAft>
              <a:buFont typeface="Arial" panose="020B0604020202020204" pitchFamily="34" charset="0"/>
              <a:buChar char="•"/>
            </a:pPr>
            <a:r>
              <a:rPr lang="en-GB" dirty="0">
                <a:effectLst/>
                <a:latin typeface="+mj-lt"/>
                <a:ea typeface="Calibri" panose="020F0502020204030204" pitchFamily="34" charset="0"/>
                <a:cs typeface="Times New Roman" panose="02020603050405020304" pitchFamily="18" charset="0"/>
              </a:rPr>
              <a:t>We are Communicating:</a:t>
            </a:r>
            <a:endParaRPr lang="en-GB" dirty="0">
              <a:latin typeface="+mj-lt"/>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400" dirty="0">
                <a:effectLst/>
                <a:latin typeface="+mj-lt"/>
                <a:ea typeface="Calibri" panose="020F0502020204030204" pitchFamily="34" charset="0"/>
                <a:cs typeface="Times New Roman" panose="02020603050405020304" pitchFamily="18" charset="0"/>
              </a:rPr>
              <a:t>In French we are learning about </a:t>
            </a:r>
            <a:r>
              <a:rPr lang="en-GB" sz="1400" dirty="0">
                <a:latin typeface="+mj-lt"/>
                <a:ea typeface="Calibri" panose="020F0502020204030204" pitchFamily="34" charset="0"/>
                <a:cs typeface="Times New Roman" panose="02020603050405020304" pitchFamily="18" charset="0"/>
              </a:rPr>
              <a:t>French greetings</a:t>
            </a:r>
            <a:r>
              <a:rPr lang="en-GB" sz="1400" dirty="0">
                <a:effectLst/>
                <a:latin typeface="+mj-lt"/>
                <a:ea typeface="Calibri" panose="020F0502020204030204" pitchFamily="34" charset="0"/>
                <a:cs typeface="Times New Roman" panose="02020603050405020304" pitchFamily="18" charset="0"/>
              </a:rPr>
              <a:t>.</a:t>
            </a:r>
          </a:p>
          <a:p>
            <a:pPr marL="285750" indent="-285750">
              <a:lnSpc>
                <a:spcPct val="107000"/>
              </a:lnSpc>
              <a:spcAft>
                <a:spcPts val="800"/>
              </a:spcAft>
              <a:buFont typeface="Arial" panose="020B0604020202020204" pitchFamily="34" charset="0"/>
              <a:buChar char="•"/>
            </a:pPr>
            <a:r>
              <a:rPr lang="en-GB" sz="1400" dirty="0">
                <a:latin typeface="+mj-lt"/>
                <a:ea typeface="Calibri" panose="020F0502020204030204" pitchFamily="34" charset="0"/>
                <a:cs typeface="Times New Roman" panose="02020603050405020304" pitchFamily="18" charset="0"/>
              </a:rPr>
              <a:t>In PHSE we are investigating relationships and all about myself.</a:t>
            </a:r>
          </a:p>
          <a:p>
            <a:pPr>
              <a:lnSpc>
                <a:spcPct val="107000"/>
              </a:lnSpc>
              <a:spcAft>
                <a:spcPts val="800"/>
              </a:spcAft>
            </a:pPr>
            <a:endParaRPr lang="en-GB" sz="1400" dirty="0">
              <a:effectLst/>
              <a:latin typeface="+mj-lt"/>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06E6067D-7BFF-05A3-5B4F-C507D352A390}"/>
              </a:ext>
            </a:extLst>
          </p:cNvPr>
          <p:cNvSpPr txBox="1"/>
          <p:nvPr/>
        </p:nvSpPr>
        <p:spPr>
          <a:xfrm>
            <a:off x="7758046" y="4565942"/>
            <a:ext cx="4324464" cy="1762855"/>
          </a:xfrm>
          <a:prstGeom prst="rect">
            <a:avLst/>
          </a:prstGeom>
          <a:noFill/>
        </p:spPr>
        <p:txBody>
          <a:bodyPr wrap="square" rtlCol="0">
            <a:spAutoFit/>
          </a:bodyPr>
          <a:lstStyle/>
          <a:p>
            <a:pPr lvl="0">
              <a:lnSpc>
                <a:spcPct val="107000"/>
              </a:lnSpc>
            </a:pPr>
            <a:r>
              <a:rPr lang="en-GB" dirty="0">
                <a:effectLst/>
                <a:latin typeface="+mj-lt"/>
                <a:ea typeface="Calibri" panose="020F0502020204030204" pitchFamily="34" charset="0"/>
                <a:cs typeface="Times New Roman" panose="02020603050405020304" pitchFamily="18" charset="0"/>
              </a:rPr>
              <a:t>We are Growing:</a:t>
            </a:r>
          </a:p>
          <a:p>
            <a:pPr marL="342900" lvl="0" indent="-342900">
              <a:lnSpc>
                <a:spcPct val="107000"/>
              </a:lnSpc>
              <a:buFont typeface="Symbol" pitchFamily="2" charset="2"/>
              <a:buChar char=""/>
            </a:pPr>
            <a:r>
              <a:rPr lang="en-GB" sz="1200" dirty="0">
                <a:solidFill>
                  <a:schemeClr val="tx2"/>
                </a:solidFill>
                <a:effectLst/>
                <a:latin typeface="Comic Sans MS" panose="030F0902030302020204" pitchFamily="66" charset="0"/>
                <a:ea typeface="Calibri" panose="020F0502020204030204" pitchFamily="34" charset="0"/>
                <a:cs typeface="Times New Roman" panose="02020603050405020304" pitchFamily="18" charset="0"/>
              </a:rPr>
              <a:t>Reasoning and problem solving skills</a:t>
            </a:r>
            <a:endParaRPr lang="en-GB"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itchFamily="2" charset="2"/>
              <a:buChar char=""/>
            </a:pPr>
            <a:r>
              <a:rPr lang="en-GB" sz="1200" dirty="0">
                <a:solidFill>
                  <a:schemeClr val="tx2"/>
                </a:solidFill>
                <a:effectLst/>
                <a:latin typeface="Comic Sans MS" panose="030F0902030302020204" pitchFamily="66" charset="0"/>
                <a:ea typeface="Calibri" panose="020F0502020204030204" pitchFamily="34" charset="0"/>
                <a:cs typeface="Times New Roman" panose="02020603050405020304" pitchFamily="18" charset="0"/>
              </a:rPr>
              <a:t>Growth mindset- crossing the learning pit…’I can do this’</a:t>
            </a:r>
            <a:endParaRPr lang="en-GB"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itchFamily="2" charset="2"/>
              <a:buChar char=""/>
            </a:pPr>
            <a:r>
              <a:rPr lang="en-GB" sz="1200" dirty="0">
                <a:solidFill>
                  <a:schemeClr val="tx2"/>
                </a:solidFill>
                <a:effectLst/>
                <a:latin typeface="Comic Sans MS" panose="030F0902030302020204" pitchFamily="66" charset="0"/>
                <a:ea typeface="Calibri" panose="020F0502020204030204" pitchFamily="34" charset="0"/>
                <a:cs typeface="Times New Roman" panose="02020603050405020304" pitchFamily="18" charset="0"/>
              </a:rPr>
              <a:t>Recall of ‘sticky’ knowledge- what has stayed in our memory and how can we access and use this?</a:t>
            </a:r>
            <a:endParaRPr lang="en-GB"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itchFamily="2" charset="2"/>
              <a:buChar char=""/>
            </a:pPr>
            <a:r>
              <a:rPr lang="en-GB" sz="1200" dirty="0">
                <a:solidFill>
                  <a:schemeClr val="tx2"/>
                </a:solidFill>
                <a:effectLst/>
                <a:latin typeface="Comic Sans MS" panose="030F0902030302020204" pitchFamily="66" charset="0"/>
                <a:ea typeface="Calibri" panose="020F0502020204030204" pitchFamily="34" charset="0"/>
                <a:cs typeface="Times New Roman" panose="02020603050405020304" pitchFamily="18" charset="0"/>
              </a:rPr>
              <a:t>Team work-listening and compromising to build a stronger idea</a:t>
            </a:r>
            <a:endParaRPr lang="en-GB"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0574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Nature Illustration 16x9</Template>
  <TotalTime>198</TotalTime>
  <Words>787</Words>
  <Application>Microsoft Office PowerPoint</Application>
  <PresentationFormat>Widescreen</PresentationFormat>
  <Paragraphs>56</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Calibri</vt:lpstr>
      <vt:lpstr>Comic Sans MS</vt:lpstr>
      <vt:lpstr>Segoe Print</vt:lpstr>
      <vt:lpstr>Symbol</vt:lpstr>
      <vt:lpstr>Nature Illustration 16x9</vt:lpstr>
      <vt:lpstr>Elm Class </vt:lpstr>
      <vt:lpstr>Welcome Back Elm Class!</vt:lpstr>
      <vt:lpstr>Autumn learning letter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Microsoft Office User</dc:creator>
  <cp:lastModifiedBy>Samantha Coopey</cp:lastModifiedBy>
  <cp:revision>4</cp:revision>
  <dcterms:created xsi:type="dcterms:W3CDTF">2023-01-06T14:19:25Z</dcterms:created>
  <dcterms:modified xsi:type="dcterms:W3CDTF">2024-09-24T19:20:42Z</dcterms:modified>
</cp:coreProperties>
</file>