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257" r:id="rId5"/>
    <p:sldId id="264" r:id="rId6"/>
    <p:sldId id="263" r:id="rId7"/>
  </p:sldIdLst>
  <p:sldSz cx="12192000" cy="6858000"/>
  <p:notesSz cx="9671050" cy="688975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7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Marsh" userId="b060d42b-83ef-4dd2-bb34-05e7428e16f6" providerId="ADAL" clId="{C7AE6148-7182-4385-A257-28F7A3D8913E}"/>
    <pc:docChg chg="undo custSel modSld">
      <pc:chgData name="Megan Marsh" userId="b060d42b-83ef-4dd2-bb34-05e7428e16f6" providerId="ADAL" clId="{C7AE6148-7182-4385-A257-28F7A3D8913E}" dt="2024-04-15T15:45:21.419" v="1460" actId="20577"/>
      <pc:docMkLst>
        <pc:docMk/>
      </pc:docMkLst>
      <pc:sldChg chg="modSp mod">
        <pc:chgData name="Megan Marsh" userId="b060d42b-83ef-4dd2-bb34-05e7428e16f6" providerId="ADAL" clId="{C7AE6148-7182-4385-A257-28F7A3D8913E}" dt="2024-04-12T18:37:03.505" v="12" actId="20577"/>
        <pc:sldMkLst>
          <pc:docMk/>
          <pc:sldMk cId="769675095" sldId="257"/>
        </pc:sldMkLst>
        <pc:spChg chg="mod">
          <ac:chgData name="Megan Marsh" userId="b060d42b-83ef-4dd2-bb34-05e7428e16f6" providerId="ADAL" clId="{C7AE6148-7182-4385-A257-28F7A3D8913E}" dt="2024-04-12T18:37:03.505" v="12" actId="20577"/>
          <ac:spMkLst>
            <pc:docMk/>
            <pc:sldMk cId="769675095" sldId="257"/>
            <ac:spMk id="3" creationId="{00000000-0000-0000-0000-000000000000}"/>
          </ac:spMkLst>
        </pc:spChg>
      </pc:sldChg>
      <pc:sldChg chg="modSp mod">
        <pc:chgData name="Megan Marsh" userId="b060d42b-83ef-4dd2-bb34-05e7428e16f6" providerId="ADAL" clId="{C7AE6148-7182-4385-A257-28F7A3D8913E}" dt="2024-04-12T19:11:12.445" v="1169" actId="20577"/>
        <pc:sldMkLst>
          <pc:docMk/>
          <pc:sldMk cId="1805748268" sldId="263"/>
        </pc:sldMkLst>
        <pc:spChg chg="mod">
          <ac:chgData name="Megan Marsh" userId="b060d42b-83ef-4dd2-bb34-05e7428e16f6" providerId="ADAL" clId="{C7AE6148-7182-4385-A257-28F7A3D8913E}" dt="2024-04-12T18:52:20.226" v="905" actId="12"/>
          <ac:spMkLst>
            <pc:docMk/>
            <pc:sldMk cId="1805748268" sldId="263"/>
            <ac:spMk id="4" creationId="{C344DE81-3DC0-CCD9-1CC2-6AA01F3C8580}"/>
          </ac:spMkLst>
        </pc:spChg>
        <pc:spChg chg="mod">
          <ac:chgData name="Megan Marsh" userId="b060d42b-83ef-4dd2-bb34-05e7428e16f6" providerId="ADAL" clId="{C7AE6148-7182-4385-A257-28F7A3D8913E}" dt="2024-04-12T19:11:12.445" v="1169" actId="20577"/>
          <ac:spMkLst>
            <pc:docMk/>
            <pc:sldMk cId="1805748268" sldId="263"/>
            <ac:spMk id="6" creationId="{8298ABA3-30C5-2067-C35A-40B511E80389}"/>
          </ac:spMkLst>
        </pc:spChg>
        <pc:spChg chg="mod">
          <ac:chgData name="Megan Marsh" userId="b060d42b-83ef-4dd2-bb34-05e7428e16f6" providerId="ADAL" clId="{C7AE6148-7182-4385-A257-28F7A3D8913E}" dt="2024-04-12T18:49:52.704" v="789" actId="12"/>
          <ac:spMkLst>
            <pc:docMk/>
            <pc:sldMk cId="1805748268" sldId="263"/>
            <ac:spMk id="7" creationId="{BAC98960-9F4B-95D7-969C-C67BF9509C5F}"/>
          </ac:spMkLst>
        </pc:spChg>
        <pc:spChg chg="mod">
          <ac:chgData name="Megan Marsh" userId="b060d42b-83ef-4dd2-bb34-05e7428e16f6" providerId="ADAL" clId="{C7AE6148-7182-4385-A257-28F7A3D8913E}" dt="2024-04-12T19:11:03.687" v="1167" actId="20577"/>
          <ac:spMkLst>
            <pc:docMk/>
            <pc:sldMk cId="1805748268" sldId="263"/>
            <ac:spMk id="8" creationId="{411ADE7E-97D0-C0AC-99C2-F7E700817961}"/>
          </ac:spMkLst>
        </pc:spChg>
        <pc:spChg chg="mod">
          <ac:chgData name="Megan Marsh" userId="b060d42b-83ef-4dd2-bb34-05e7428e16f6" providerId="ADAL" clId="{C7AE6148-7182-4385-A257-28F7A3D8913E}" dt="2024-04-12T19:11:08.148" v="1168" actId="20577"/>
          <ac:spMkLst>
            <pc:docMk/>
            <pc:sldMk cId="1805748268" sldId="263"/>
            <ac:spMk id="12" creationId="{447778AE-E008-8A32-F1CC-9E0C8BE1416E}"/>
          </ac:spMkLst>
        </pc:spChg>
        <pc:spChg chg="mod">
          <ac:chgData name="Megan Marsh" userId="b060d42b-83ef-4dd2-bb34-05e7428e16f6" providerId="ADAL" clId="{C7AE6148-7182-4385-A257-28F7A3D8913E}" dt="2024-04-12T18:53:06.003" v="916" actId="1076"/>
          <ac:spMkLst>
            <pc:docMk/>
            <pc:sldMk cId="1805748268" sldId="263"/>
            <ac:spMk id="13" creationId="{46EF6568-0D46-B8A2-EAA9-A54ED7A15B28}"/>
          </ac:spMkLst>
        </pc:spChg>
        <pc:spChg chg="mod">
          <ac:chgData name="Megan Marsh" userId="b060d42b-83ef-4dd2-bb34-05e7428e16f6" providerId="ADAL" clId="{C7AE6148-7182-4385-A257-28F7A3D8913E}" dt="2024-04-12T18:49:22.764" v="785" actId="1076"/>
          <ac:spMkLst>
            <pc:docMk/>
            <pc:sldMk cId="1805748268" sldId="263"/>
            <ac:spMk id="14" creationId="{06E6067D-7BFF-05A3-5B4F-C507D352A390}"/>
          </ac:spMkLst>
        </pc:spChg>
      </pc:sldChg>
      <pc:sldChg chg="modSp mod">
        <pc:chgData name="Megan Marsh" userId="b060d42b-83ef-4dd2-bb34-05e7428e16f6" providerId="ADAL" clId="{C7AE6148-7182-4385-A257-28F7A3D8913E}" dt="2024-04-15T15:45:21.419" v="1460" actId="20577"/>
        <pc:sldMkLst>
          <pc:docMk/>
          <pc:sldMk cId="3692731661" sldId="264"/>
        </pc:sldMkLst>
        <pc:spChg chg="mod">
          <ac:chgData name="Megan Marsh" userId="b060d42b-83ef-4dd2-bb34-05e7428e16f6" providerId="ADAL" clId="{C7AE6148-7182-4385-A257-28F7A3D8913E}" dt="2024-04-12T18:37:36.982" v="15" actId="1076"/>
          <ac:spMkLst>
            <pc:docMk/>
            <pc:sldMk cId="3692731661" sldId="264"/>
            <ac:spMk id="5" creationId="{F31A0A1C-536F-2B23-7B11-4DADD645966F}"/>
          </ac:spMkLst>
        </pc:spChg>
        <pc:spChg chg="mod">
          <ac:chgData name="Megan Marsh" userId="b060d42b-83ef-4dd2-bb34-05e7428e16f6" providerId="ADAL" clId="{C7AE6148-7182-4385-A257-28F7A3D8913E}" dt="2024-04-15T15:45:21.419" v="1460" actId="20577"/>
          <ac:spMkLst>
            <pc:docMk/>
            <pc:sldMk cId="3692731661" sldId="264"/>
            <ac:spMk id="6" creationId="{89ABC802-7C19-37FD-067E-C4B94F8D0136}"/>
          </ac:spMkLst>
        </pc:spChg>
        <pc:spChg chg="mod">
          <ac:chgData name="Megan Marsh" userId="b060d42b-83ef-4dd2-bb34-05e7428e16f6" providerId="ADAL" clId="{C7AE6148-7182-4385-A257-28F7A3D8913E}" dt="2024-04-12T19:10:25.028" v="1163" actId="20577"/>
          <ac:spMkLst>
            <pc:docMk/>
            <pc:sldMk cId="3692731661" sldId="264"/>
            <ac:spMk id="10" creationId="{74695C0E-2CFF-24A8-46A0-D066EA0A8098}"/>
          </ac:spMkLst>
        </pc:spChg>
        <pc:spChg chg="mod">
          <ac:chgData name="Megan Marsh" userId="b060d42b-83ef-4dd2-bb34-05e7428e16f6" providerId="ADAL" clId="{C7AE6148-7182-4385-A257-28F7A3D8913E}" dt="2024-04-12T19:09:19.642" v="1157" actId="20577"/>
          <ac:spMkLst>
            <pc:docMk/>
            <pc:sldMk cId="3692731661" sldId="264"/>
            <ac:spMk id="11" creationId="{8A49A0CC-FAA4-BAC4-D7FF-6197DB26FE9F}"/>
          </ac:spMkLst>
        </pc:spChg>
        <pc:spChg chg="mod">
          <ac:chgData name="Megan Marsh" userId="b060d42b-83ef-4dd2-bb34-05e7428e16f6" providerId="ADAL" clId="{C7AE6148-7182-4385-A257-28F7A3D8913E}" dt="2024-04-15T15:43:57.260" v="1340" actId="1076"/>
          <ac:spMkLst>
            <pc:docMk/>
            <pc:sldMk cId="3692731661" sldId="264"/>
            <ac:spMk id="13" creationId="{96E7B92A-AE17-A19D-05D8-909D45CC054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90788" cy="345684"/>
          </a:xfrm>
          <a:prstGeom prst="rect">
            <a:avLst/>
          </a:prstGeom>
        </p:spPr>
        <p:txBody>
          <a:bodyPr vert="horz" lIns="94631" tIns="47316" rIns="94631" bIns="47316" rtlCol="0"/>
          <a:lstStyle>
            <a:lvl1pPr algn="l">
              <a:defRPr sz="1200"/>
            </a:lvl1pPr>
          </a:lstStyle>
          <a:p>
            <a:pPr rtl="0"/>
            <a:endParaRPr/>
          </a:p>
        </p:txBody>
      </p:sp>
      <p:sp>
        <p:nvSpPr>
          <p:cNvPr id="3" name="Date Placeholder 2"/>
          <p:cNvSpPr>
            <a:spLocks noGrp="1"/>
          </p:cNvSpPr>
          <p:nvPr>
            <p:ph type="dt" sz="quarter" idx="1"/>
          </p:nvPr>
        </p:nvSpPr>
        <p:spPr>
          <a:xfrm>
            <a:off x="5478024" y="1"/>
            <a:ext cx="4190788" cy="345684"/>
          </a:xfrm>
          <a:prstGeom prst="rect">
            <a:avLst/>
          </a:prstGeom>
        </p:spPr>
        <p:txBody>
          <a:bodyPr vert="horz" lIns="94631" tIns="47316" rIns="94631" bIns="47316" rtlCol="0"/>
          <a:lstStyle>
            <a:lvl1pPr algn="r">
              <a:defRPr sz="1200"/>
            </a:lvl1pPr>
          </a:lstStyle>
          <a:p>
            <a:pPr rtl="0"/>
            <a:r>
              <a:rPr lang="en-US"/>
              <a:t>24/8/2016</a:t>
            </a:r>
            <a:endParaRPr/>
          </a:p>
        </p:txBody>
      </p:sp>
      <p:sp>
        <p:nvSpPr>
          <p:cNvPr id="4" name="Footer Placeholder 3"/>
          <p:cNvSpPr>
            <a:spLocks noGrp="1"/>
          </p:cNvSpPr>
          <p:nvPr>
            <p:ph type="ftr" sz="quarter" idx="2"/>
          </p:nvPr>
        </p:nvSpPr>
        <p:spPr>
          <a:xfrm>
            <a:off x="0" y="6544067"/>
            <a:ext cx="4190788" cy="345683"/>
          </a:xfrm>
          <a:prstGeom prst="rect">
            <a:avLst/>
          </a:prstGeom>
        </p:spPr>
        <p:txBody>
          <a:bodyPr vert="horz" lIns="94631" tIns="47316" rIns="94631" bIns="47316" rtlCol="0" anchor="b"/>
          <a:lstStyle>
            <a:lvl1pPr algn="l">
              <a:defRPr sz="1200"/>
            </a:lvl1pPr>
          </a:lstStyle>
          <a:p>
            <a:pPr rtl="0"/>
            <a:endParaRPr/>
          </a:p>
        </p:txBody>
      </p:sp>
      <p:sp>
        <p:nvSpPr>
          <p:cNvPr id="5" name="Slide Number Placeholder 4"/>
          <p:cNvSpPr>
            <a:spLocks noGrp="1"/>
          </p:cNvSpPr>
          <p:nvPr>
            <p:ph type="sldNum" sz="quarter" idx="3"/>
          </p:nvPr>
        </p:nvSpPr>
        <p:spPr>
          <a:xfrm>
            <a:off x="5478024" y="6544067"/>
            <a:ext cx="4190788" cy="345683"/>
          </a:xfrm>
          <a:prstGeom prst="rect">
            <a:avLst/>
          </a:prstGeom>
        </p:spPr>
        <p:txBody>
          <a:bodyPr vert="horz" lIns="94631" tIns="47316" rIns="94631" bIns="47316" rtlCol="0" anchor="b"/>
          <a:lstStyle>
            <a:lvl1pPr algn="r">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90788" cy="345684"/>
          </a:xfrm>
          <a:prstGeom prst="rect">
            <a:avLst/>
          </a:prstGeom>
        </p:spPr>
        <p:txBody>
          <a:bodyPr vert="horz" lIns="94631" tIns="47316" rIns="94631" bIns="47316" rtlCol="0"/>
          <a:lstStyle>
            <a:lvl1pPr algn="l">
              <a:defRPr sz="1200"/>
            </a:lvl1pPr>
          </a:lstStyle>
          <a:p>
            <a:pPr rtl="0"/>
            <a:endParaRPr/>
          </a:p>
        </p:txBody>
      </p:sp>
      <p:sp>
        <p:nvSpPr>
          <p:cNvPr id="3" name="Date Placeholder 2"/>
          <p:cNvSpPr>
            <a:spLocks noGrp="1"/>
          </p:cNvSpPr>
          <p:nvPr>
            <p:ph type="dt" idx="1"/>
          </p:nvPr>
        </p:nvSpPr>
        <p:spPr>
          <a:xfrm>
            <a:off x="5478024" y="1"/>
            <a:ext cx="4190788" cy="345684"/>
          </a:xfrm>
          <a:prstGeom prst="rect">
            <a:avLst/>
          </a:prstGeom>
        </p:spPr>
        <p:txBody>
          <a:bodyPr vert="horz" lIns="94631" tIns="47316" rIns="94631" bIns="47316" rtlCol="0"/>
          <a:lstStyle>
            <a:lvl1pPr algn="r">
              <a:defRPr sz="1200"/>
            </a:lvl1pPr>
          </a:lstStyle>
          <a:p>
            <a:pPr rtl="0"/>
            <a:r>
              <a:rPr lang="en-US"/>
              <a:t>24/8/2016</a:t>
            </a:r>
            <a:endParaRPr/>
          </a:p>
        </p:txBody>
      </p:sp>
      <p:sp>
        <p:nvSpPr>
          <p:cNvPr id="4" name="Slide Image Placeholder 3"/>
          <p:cNvSpPr>
            <a:spLocks noGrp="1" noRot="1" noChangeAspect="1"/>
          </p:cNvSpPr>
          <p:nvPr>
            <p:ph type="sldImg" idx="2"/>
          </p:nvPr>
        </p:nvSpPr>
        <p:spPr>
          <a:xfrm>
            <a:off x="2770188" y="862013"/>
            <a:ext cx="4130675" cy="2324100"/>
          </a:xfrm>
          <a:prstGeom prst="rect">
            <a:avLst/>
          </a:prstGeom>
          <a:noFill/>
          <a:ln w="12700">
            <a:solidFill>
              <a:prstClr val="black"/>
            </a:solidFill>
          </a:ln>
        </p:spPr>
        <p:txBody>
          <a:bodyPr vert="horz" lIns="94631" tIns="47316" rIns="94631" bIns="47316" rtlCol="0" anchor="ctr"/>
          <a:lstStyle/>
          <a:p>
            <a:pPr rtl="0"/>
            <a:endParaRPr/>
          </a:p>
        </p:txBody>
      </p:sp>
      <p:sp>
        <p:nvSpPr>
          <p:cNvPr id="5" name="Notes Placeholder 4"/>
          <p:cNvSpPr>
            <a:spLocks noGrp="1"/>
          </p:cNvSpPr>
          <p:nvPr>
            <p:ph type="body" sz="quarter" idx="3"/>
          </p:nvPr>
        </p:nvSpPr>
        <p:spPr>
          <a:xfrm>
            <a:off x="967105" y="3315691"/>
            <a:ext cx="7736840" cy="2712840"/>
          </a:xfrm>
          <a:prstGeom prst="rect">
            <a:avLst/>
          </a:prstGeom>
        </p:spPr>
        <p:txBody>
          <a:bodyPr vert="horz" lIns="94631" tIns="47316" rIns="94631" bIns="47316"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6544067"/>
            <a:ext cx="4190788" cy="345683"/>
          </a:xfrm>
          <a:prstGeom prst="rect">
            <a:avLst/>
          </a:prstGeom>
        </p:spPr>
        <p:txBody>
          <a:bodyPr vert="horz" lIns="94631" tIns="47316" rIns="94631" bIns="47316" rtlCol="0" anchor="b"/>
          <a:lstStyle>
            <a:lvl1pPr algn="l">
              <a:defRPr sz="1200"/>
            </a:lvl1pPr>
          </a:lstStyle>
          <a:p>
            <a:pPr rtl="0"/>
            <a:endParaRPr/>
          </a:p>
        </p:txBody>
      </p:sp>
      <p:sp>
        <p:nvSpPr>
          <p:cNvPr id="7" name="Slide Number Placeholder 6"/>
          <p:cNvSpPr>
            <a:spLocks noGrp="1"/>
          </p:cNvSpPr>
          <p:nvPr>
            <p:ph type="sldNum" sz="quarter" idx="5"/>
          </p:nvPr>
        </p:nvSpPr>
        <p:spPr>
          <a:xfrm>
            <a:off x="5478024" y="6544067"/>
            <a:ext cx="4190788" cy="345683"/>
          </a:xfrm>
          <a:prstGeom prst="rect">
            <a:avLst/>
          </a:prstGeom>
        </p:spPr>
        <p:txBody>
          <a:bodyPr vert="horz" lIns="94631" tIns="47316" rIns="94631" bIns="47316" rtlCol="0" anchor="b"/>
          <a:lstStyle>
            <a:lvl1pPr algn="r">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en-GB"/>
              <a:t>Click to edit Master title style</a:t>
            </a:r>
            <a:endParaRPr/>
          </a:p>
        </p:txBody>
      </p:sp>
      <p:sp>
        <p:nvSpPr>
          <p:cNvPr id="3" name="Subtitle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rtlCol="0">
            <a:normAutofit/>
          </a:bodyPr>
          <a:lstStyle>
            <a:lvl1pPr>
              <a:defRPr sz="2400"/>
            </a:lvl1pPr>
          </a:lstStyle>
          <a:p>
            <a:pPr rtl="0"/>
            <a:r>
              <a:rPr lang="en-GB"/>
              <a:t>Click to edit Master title style</a:t>
            </a:r>
            <a:endParaRPr lang="en-gb"/>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a:p>
        </p:txBody>
      </p:sp>
      <p:sp>
        <p:nvSpPr>
          <p:cNvPr id="126" name="Text Placeholder 3"/>
          <p:cNvSpPr>
            <a:spLocks noGrp="1"/>
          </p:cNvSpPr>
          <p:nvPr>
            <p:ph type="body" sz="half" idx="21"/>
          </p:nvPr>
        </p:nvSpPr>
        <p:spPr>
          <a:xfrm>
            <a:off x="9066214" y="2484992"/>
            <a:ext cx="2286000" cy="3248729"/>
          </a:xfrm>
        </p:spPr>
        <p:txBody>
          <a:bodyPr rtlCol="0"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rtl="0"/>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3600"/>
            </a:lvl1pPr>
          </a:lstStyle>
          <a:p>
            <a:pPr rtl="0"/>
            <a:r>
              <a:rPr lang="en-GB"/>
              <a:t>Click to edit Master title style</a:t>
            </a:r>
            <a:endParaRPr/>
          </a:p>
        </p:txBody>
      </p:sp>
      <p:sp>
        <p:nvSpPr>
          <p:cNvPr id="3" name="Content Placeholder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Text Placeholder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a:pPr rtl="0"/>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a:xfrm>
            <a:off x="8075611" y="6019801"/>
            <a:ext cx="1396260" cy="228600"/>
          </a:xfrm>
        </p:spPr>
        <p:txBody>
          <a:bodyPr rtlCol="0"/>
          <a:lstStyle/>
          <a:p>
            <a:pPr rtl="0"/>
            <a:r>
              <a:rPr lang="en-US"/>
              <a:t>24/8/2016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3600"/>
            </a:lvl1pPr>
          </a:lstStyle>
          <a:p>
            <a:pPr rtl="0"/>
            <a:r>
              <a:rPr lang="en-GB"/>
              <a:t>Click to edit Master title style</a:t>
            </a:r>
            <a:endParaRPr/>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a:p>
        </p:txBody>
      </p:sp>
      <p:sp>
        <p:nvSpPr>
          <p:cNvPr id="4" name="Text Placeholder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rtlCol="0"/>
          <a:lstStyle/>
          <a:p>
            <a:pPr rtl="0"/>
            <a:r>
              <a:rPr lang="en-GB"/>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idx="1"/>
          </p:nvPr>
        </p:nvSpPr>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rtlCol="0" anchor="b">
            <a:normAutofit/>
          </a:bodyPr>
          <a:lstStyle>
            <a:lvl1pPr>
              <a:defRPr sz="4400"/>
            </a:lvl1pPr>
          </a:lstStyle>
          <a:p>
            <a:pPr rtl="0"/>
            <a:r>
              <a:rPr lang="en-GB"/>
              <a:t>Click to edit Master title style</a:t>
            </a:r>
            <a:endParaRPr/>
          </a:p>
        </p:txBody>
      </p:sp>
      <p:sp>
        <p:nvSpPr>
          <p:cNvPr id="3" name="Text Placeholder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Content Placeholder 2"/>
          <p:cNvSpPr>
            <a:spLocks noGrp="1"/>
          </p:cNvSpPr>
          <p:nvPr>
            <p:ph sz="half" idx="1"/>
          </p:nvPr>
        </p:nvSpPr>
        <p:spPr>
          <a:xfrm>
            <a:off x="1065212" y="1825625"/>
            <a:ext cx="4954588"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4" name="Content Placeholder 3"/>
          <p:cNvSpPr>
            <a:spLocks noGrp="1"/>
          </p:cNvSpPr>
          <p:nvPr>
            <p:ph sz="half" idx="2"/>
          </p:nvPr>
        </p:nvSpPr>
        <p:spPr>
          <a:xfrm>
            <a:off x="6172200" y="1825625"/>
            <a:ext cx="4951414" cy="4187952"/>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7" name="Slide Number Placeholder 6"/>
          <p:cNvSpPr>
            <a:spLocks noGrp="1"/>
          </p:cNvSpPr>
          <p:nvPr>
            <p:ph type="sldNum" sz="quarter" idx="12"/>
          </p:nvPr>
        </p:nvSpPr>
        <p:spPr/>
        <p:txBody>
          <a:bodyPr rtlCol="0"/>
          <a:lstStyle/>
          <a:p>
            <a:pPr rtl="0"/>
            <a:fld id="{022B156B-59AE-415F-B24B-8756D48BB977}" type="slidenum">
              <a:rPr/>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4" name="Content Placeholder 3"/>
          <p:cNvSpPr>
            <a:spLocks noGrp="1"/>
          </p:cNvSpPr>
          <p:nvPr>
            <p:ph sz="half" idx="2"/>
          </p:nvPr>
        </p:nvSpPr>
        <p:spPr>
          <a:xfrm>
            <a:off x="1069848"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6" name="Content Placeholder 5"/>
          <p:cNvSpPr>
            <a:spLocks noGrp="1"/>
          </p:cNvSpPr>
          <p:nvPr>
            <p:ph sz="quarter" idx="4"/>
          </p:nvPr>
        </p:nvSpPr>
        <p:spPr>
          <a:xfrm>
            <a:off x="6172200" y="2505075"/>
            <a:ext cx="4956048" cy="3476625"/>
          </a:xfrm>
        </p:spPr>
        <p:txBody>
          <a:bodyPr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9" name="Slide Number Placeholder 8"/>
          <p:cNvSpPr>
            <a:spLocks noGrp="1"/>
          </p:cNvSpPr>
          <p:nvPr>
            <p:ph type="sldNum" sz="quarter" idx="12"/>
          </p:nvPr>
        </p:nvSpPr>
        <p:spPr/>
        <p:txBody>
          <a:bodyPr rtlCol="0"/>
          <a:lstStyle/>
          <a:p>
            <a:pPr rtl="0"/>
            <a:fld id="{022B156B-59AE-415F-B24B-8756D48BB977}" type="slidenum">
              <a:rPr/>
              <a:t>‹#›</a:t>
            </a:fld>
            <a:endParaRPr/>
          </a:p>
        </p:txBody>
      </p:sp>
      <p:sp>
        <p:nvSpPr>
          <p:cNvPr id="8" name="Footer Placeholder 7"/>
          <p:cNvSpPr>
            <a:spLocks noGrp="1"/>
          </p:cNvSpPr>
          <p:nvPr>
            <p:ph type="ftr" sz="quarter" idx="11"/>
          </p:nvPr>
        </p:nvSpPr>
        <p:spPr/>
        <p:txBody>
          <a:bodyPr rtlCol="0"/>
          <a:lstStyle/>
          <a:p>
            <a:pPr rtl="0"/>
            <a:endParaRPr/>
          </a:p>
        </p:txBody>
      </p:sp>
      <p:sp>
        <p:nvSpPr>
          <p:cNvPr id="7" name="Date Placeholder 6"/>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a:p>
        </p:txBody>
      </p:sp>
      <p:sp>
        <p:nvSpPr>
          <p:cNvPr id="5" name="Slide Number Placeholder 4"/>
          <p:cNvSpPr>
            <a:spLocks noGrp="1"/>
          </p:cNvSpPr>
          <p:nvPr>
            <p:ph type="sldNum" sz="quarter" idx="12"/>
          </p:nvPr>
        </p:nvSpPr>
        <p:spPr/>
        <p:txBody>
          <a:bodyPr rtlCol="0"/>
          <a:lstStyle/>
          <a:p>
            <a:pPr rtl="0"/>
            <a:fld id="{022B156B-59AE-415F-B24B-8756D48BB977}" type="slidenum">
              <a:rPr/>
              <a:t>‹#›</a:t>
            </a:fld>
            <a:endParaRPr/>
          </a:p>
        </p:txBody>
      </p:sp>
      <p:sp>
        <p:nvSpPr>
          <p:cNvPr id="4" name="Footer Placeholder 3"/>
          <p:cNvSpPr>
            <a:spLocks noGrp="1"/>
          </p:cNvSpPr>
          <p:nvPr>
            <p:ph type="ftr" sz="quarter" idx="11"/>
          </p:nvPr>
        </p:nvSpPr>
        <p:spPr/>
        <p:txBody>
          <a:bodyPr rtlCol="0"/>
          <a:lstStyle/>
          <a:p>
            <a:pPr rtl="0"/>
            <a:endParaRPr/>
          </a:p>
        </p:txBody>
      </p:sp>
      <p:sp>
        <p:nvSpPr>
          <p:cNvPr id="3" name="Date Placeholder 2"/>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022B156B-59AE-415F-B24B-8756D48BB977}" type="slidenum">
              <a:rPr/>
              <a:t>‹#›</a:t>
            </a:fld>
            <a:endParaRPr/>
          </a:p>
        </p:txBody>
      </p:sp>
      <p:sp>
        <p:nvSpPr>
          <p:cNvPr id="3" name="Footer Placeholder 2"/>
          <p:cNvSpPr>
            <a:spLocks noGrp="1"/>
          </p:cNvSpPr>
          <p:nvPr>
            <p:ph type="ftr" sz="quarter" idx="11"/>
          </p:nvPr>
        </p:nvSpPr>
        <p:spPr/>
        <p:txBody>
          <a:bodyPr rtlCol="0"/>
          <a:lstStyle/>
          <a:p>
            <a:pPr rtl="0"/>
            <a:endParaRPr/>
          </a:p>
        </p:txBody>
      </p:sp>
      <p:sp>
        <p:nvSpPr>
          <p:cNvPr id="2" name="Date Placeholder 1"/>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rtlCol="0"/>
          <a:lstStyle>
            <a:lvl1pPr>
              <a:defRPr/>
            </a:lvl1pPr>
          </a:lstStyle>
          <a:p>
            <a:pPr rtl="0"/>
            <a:r>
              <a:rPr lang="en-GB"/>
              <a:t>Click to edit Master title style</a:t>
            </a:r>
            <a:endParaRPr lang="en-gb"/>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a:p>
        </p:txBody>
      </p:sp>
      <p:sp>
        <p:nvSpPr>
          <p:cNvPr id="40" name="Text Placeholder 3"/>
          <p:cNvSpPr>
            <a:spLocks noGrp="1"/>
          </p:cNvSpPr>
          <p:nvPr>
            <p:ph type="body" sz="half" idx="19"/>
          </p:nvPr>
        </p:nvSpPr>
        <p:spPr>
          <a:xfrm>
            <a:off x="6742908"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rtl="0"/>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en-gb"/>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a:buNone/>
              <a:defRPr/>
            </a:lvl1pPr>
          </a:lstStyle>
          <a:p>
            <a:pPr rtl="0"/>
            <a:r>
              <a:rPr lang="en-GB"/>
              <a:t>Click icon to add picture</a:t>
            </a:r>
            <a:endParaRPr/>
          </a:p>
        </p:txBody>
      </p:sp>
      <p:sp>
        <p:nvSpPr>
          <p:cNvPr id="83" name="Text Placeholder 3"/>
          <p:cNvSpPr>
            <a:spLocks noGrp="1"/>
          </p:cNvSpPr>
          <p:nvPr>
            <p:ph type="body" sz="half" idx="22"/>
          </p:nvPr>
        </p:nvSpPr>
        <p:spPr>
          <a:xfrm>
            <a:off x="820908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8" name="Slide Number Placeholder 7"/>
          <p:cNvSpPr>
            <a:spLocks noGrp="1"/>
          </p:cNvSpPr>
          <p:nvPr>
            <p:ph type="sldNum" sz="quarter" idx="12"/>
          </p:nvPr>
        </p:nvSpPr>
        <p:spPr/>
        <p:txBody>
          <a:bodyPr rtlCol="0"/>
          <a:lstStyle/>
          <a:p>
            <a:pPr rtl="0"/>
            <a:fld id="{022B156B-59AE-415F-B24B-8756D48BB977}" type="slidenum">
              <a:rPr/>
              <a:pPr rtl="0"/>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r>
              <a:rPr lang="en-US"/>
              <a:t>24/8/2016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n-GB"/>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rtl="0"/>
            <a:fld id="{022B156B-59AE-415F-B24B-8756D48BB977}" type="slidenum">
              <a:rPr lang="en-US" smtClean="0"/>
              <a:pPr rtl="0"/>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rtl="0"/>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rtl="0"/>
            <a:r>
              <a:rPr lang="en-US"/>
              <a:t>24/8/2016</a:t>
            </a: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r>
              <a:rPr lang="en-GB"/>
              <a:t>Ash Class </a:t>
            </a:r>
            <a:endParaRPr lang="en-gb"/>
          </a:p>
        </p:txBody>
      </p:sp>
      <p:sp>
        <p:nvSpPr>
          <p:cNvPr id="3" name="Subtitle 2"/>
          <p:cNvSpPr>
            <a:spLocks noGrp="1"/>
          </p:cNvSpPr>
          <p:nvPr>
            <p:ph type="subTitle" idx="1"/>
          </p:nvPr>
        </p:nvSpPr>
        <p:spPr/>
        <p:txBody>
          <a:bodyPr rtlCol="0"/>
          <a:lstStyle/>
          <a:p>
            <a:pPr rtl="0"/>
            <a:r>
              <a:rPr lang="en-GB" dirty="0"/>
              <a:t>Welcome Back! April 2024</a:t>
            </a:r>
            <a:endParaRPr lang="en-gb" dirty="0"/>
          </a:p>
        </p:txBody>
      </p:sp>
      <p:pic>
        <p:nvPicPr>
          <p:cNvPr id="5" name="Picture 4">
            <a:extLst>
              <a:ext uri="{FF2B5EF4-FFF2-40B4-BE49-F238E27FC236}">
                <a16:creationId xmlns:a16="http://schemas.microsoft.com/office/drawing/2014/main" id="{71ACD717-BFA6-1405-195F-271DC49C2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4600" y="-227519"/>
            <a:ext cx="3327400" cy="3327400"/>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2D9C-6C7E-9757-1C06-22A51DF117E8}"/>
              </a:ext>
            </a:extLst>
          </p:cNvPr>
          <p:cNvSpPr>
            <a:spLocks noGrp="1"/>
          </p:cNvSpPr>
          <p:nvPr>
            <p:ph type="title"/>
          </p:nvPr>
        </p:nvSpPr>
        <p:spPr>
          <a:xfrm>
            <a:off x="419141" y="460563"/>
            <a:ext cx="4105070" cy="687421"/>
          </a:xfrm>
        </p:spPr>
        <p:txBody>
          <a:bodyPr>
            <a:normAutofit/>
          </a:bodyPr>
          <a:lstStyle/>
          <a:p>
            <a:r>
              <a:rPr lang="en-US" sz="2400"/>
              <a:t>Hello Ash Class!</a:t>
            </a:r>
          </a:p>
        </p:txBody>
      </p:sp>
      <p:sp>
        <p:nvSpPr>
          <p:cNvPr id="5" name="TextBox 4">
            <a:extLst>
              <a:ext uri="{FF2B5EF4-FFF2-40B4-BE49-F238E27FC236}">
                <a16:creationId xmlns:a16="http://schemas.microsoft.com/office/drawing/2014/main" id="{F31A0A1C-536F-2B23-7B11-4DADD645966F}"/>
              </a:ext>
            </a:extLst>
          </p:cNvPr>
          <p:cNvSpPr txBox="1"/>
          <p:nvPr/>
        </p:nvSpPr>
        <p:spPr>
          <a:xfrm>
            <a:off x="306666" y="1337186"/>
            <a:ext cx="3847655" cy="1874103"/>
          </a:xfrm>
          <a:prstGeom prst="rect">
            <a:avLst/>
          </a:prstGeom>
          <a:noFill/>
        </p:spPr>
        <p:txBody>
          <a:bodyPr wrap="square" lIns="91440" tIns="45720" rIns="91440" bIns="45720" rtlCol="0" anchor="t">
            <a:spAutoFit/>
          </a:bodyPr>
          <a:lstStyle/>
          <a:p>
            <a:pPr>
              <a:lnSpc>
                <a:spcPct val="107000"/>
              </a:lnSpc>
              <a:spcAft>
                <a:spcPts val="800"/>
              </a:spcAft>
            </a:pPr>
            <a:r>
              <a:rPr lang="en-GB" sz="1200" b="1" u="sng" dirty="0">
                <a:latin typeface="Calibri" panose="020F0502020204030204" pitchFamily="34" charset="0"/>
                <a:ea typeface="Calibri" panose="020F0502020204030204" pitchFamily="34" charset="0"/>
                <a:cs typeface="Calibri" panose="020F0502020204030204" pitchFamily="34" charset="0"/>
              </a:rPr>
              <a:t>Welcome back, we hope all children had a lovely break</a:t>
            </a:r>
            <a:r>
              <a:rPr lang="en-GB" sz="1200" b="1" u="sng"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r>
              <a:rPr lang="en-US" sz="1200" dirty="0">
                <a:effectLst/>
                <a:latin typeface="Calibri"/>
                <a:ea typeface="Times New Roman" panose="02020603050405020304" pitchFamily="18" charset="0"/>
                <a:cs typeface="Calibri"/>
              </a:rPr>
              <a:t>We are delighted to be welcoming all</a:t>
            </a:r>
            <a:r>
              <a:rPr lang="en-US" sz="1200" dirty="0">
                <a:latin typeface="Calibri"/>
                <a:ea typeface="Times New Roman" panose="02020603050405020304" pitchFamily="18" charset="0"/>
                <a:cs typeface="Calibri"/>
              </a:rPr>
              <a:t> </a:t>
            </a:r>
            <a:r>
              <a:rPr lang="en-US" sz="1200" dirty="0">
                <a:effectLst/>
                <a:latin typeface="Calibri"/>
                <a:ea typeface="Times New Roman" panose="02020603050405020304" pitchFamily="18" charset="0"/>
                <a:cs typeface="Calibri"/>
              </a:rPr>
              <a:t>our lovely children back after </a:t>
            </a:r>
            <a:r>
              <a:rPr lang="en-US" sz="1200" dirty="0">
                <a:latin typeface="Calibri"/>
                <a:ea typeface="Times New Roman" panose="02020603050405020304" pitchFamily="18" charset="0"/>
                <a:cs typeface="Calibri"/>
              </a:rPr>
              <a:t>the Easter holidays. This term once again has</a:t>
            </a:r>
            <a:r>
              <a:rPr lang="en-US" sz="1200" dirty="0">
                <a:effectLst/>
                <a:latin typeface="Calibri"/>
                <a:ea typeface="Times New Roman" panose="02020603050405020304" pitchFamily="18" charset="0"/>
                <a:cs typeface="Calibri"/>
              </a:rPr>
              <a:t> lots of exciting learning </a:t>
            </a:r>
            <a:r>
              <a:rPr lang="en-US" sz="1200" dirty="0">
                <a:latin typeface="Calibri"/>
                <a:ea typeface="Times New Roman" panose="02020603050405020304" pitchFamily="18" charset="0"/>
                <a:cs typeface="Calibri"/>
              </a:rPr>
              <a:t>opportunities for us to enjoy together. </a:t>
            </a:r>
          </a:p>
          <a:p>
            <a:r>
              <a:rPr lang="en-US" sz="1200" dirty="0">
                <a:latin typeface="Calibri"/>
                <a:ea typeface="Times New Roman" panose="02020603050405020304" pitchFamily="18" charset="0"/>
                <a:cs typeface="Calibri"/>
              </a:rPr>
              <a:t>This newsletter covers </a:t>
            </a:r>
            <a:r>
              <a:rPr lang="en-US" sz="1200" b="1" dirty="0">
                <a:latin typeface="Calibri"/>
                <a:ea typeface="Times New Roman" panose="02020603050405020304" pitchFamily="18" charset="0"/>
                <a:cs typeface="Calibri"/>
              </a:rPr>
              <a:t>Summer 1 dates </a:t>
            </a:r>
            <a:r>
              <a:rPr lang="en-US" sz="1200" dirty="0">
                <a:latin typeface="Calibri"/>
                <a:ea typeface="Times New Roman" panose="02020603050405020304" pitchFamily="18" charset="0"/>
                <a:cs typeface="Calibri"/>
              </a:rPr>
              <a:t>and curriculum. Any further information will be communicated through Dojo, email or text.</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5">
            <a:extLst>
              <a:ext uri="{FF2B5EF4-FFF2-40B4-BE49-F238E27FC236}">
                <a16:creationId xmlns:a16="http://schemas.microsoft.com/office/drawing/2014/main" id="{89ABC802-7C19-37FD-067E-C4B94F8D0136}"/>
              </a:ext>
            </a:extLst>
          </p:cNvPr>
          <p:cNvSpPr txBox="1"/>
          <p:nvPr/>
        </p:nvSpPr>
        <p:spPr>
          <a:xfrm>
            <a:off x="4154321" y="343710"/>
            <a:ext cx="4022061" cy="4856714"/>
          </a:xfrm>
          <a:prstGeom prst="rect">
            <a:avLst/>
          </a:prstGeom>
          <a:noFill/>
        </p:spPr>
        <p:txBody>
          <a:bodyPr wrap="square" lIns="91440" tIns="45720" rIns="91440" bIns="45720" rtlCol="0" anchor="t">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Equipment- reminders</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dirty="0">
                <a:effectLst/>
                <a:latin typeface="Calibri"/>
                <a:ea typeface="Calibri" panose="020F0502020204030204" pitchFamily="34" charset="0"/>
                <a:cs typeface="Calibri"/>
              </a:rPr>
              <a:t>Each day</a:t>
            </a:r>
            <a:r>
              <a:rPr lang="en-GB" sz="1200" dirty="0">
                <a:effectLst/>
                <a:latin typeface="Calibri"/>
                <a:ea typeface="Calibri" panose="020F0502020204030204" pitchFamily="34" charset="0"/>
                <a:cs typeface="Calibri"/>
              </a:rPr>
              <a:t> your child needs their reading book and record, a coat with a hood</a:t>
            </a:r>
            <a:r>
              <a:rPr lang="en-GB" sz="1200" dirty="0">
                <a:latin typeface="Calibri"/>
                <a:ea typeface="Calibri" panose="020F0502020204030204" pitchFamily="34" charset="0"/>
                <a:cs typeface="Calibri"/>
              </a:rPr>
              <a:t> and we recommend a pair of wellies to be left at school. Please keep an eye on </a:t>
            </a:r>
            <a:r>
              <a:rPr lang="en-GB" sz="1200">
                <a:latin typeface="Calibri"/>
                <a:ea typeface="Calibri" panose="020F0502020204030204" pitchFamily="34" charset="0"/>
                <a:cs typeface="Calibri"/>
              </a:rPr>
              <a:t>the weather and provide a </a:t>
            </a:r>
            <a:r>
              <a:rPr lang="en-GB" sz="1200" dirty="0">
                <a:latin typeface="Calibri"/>
                <a:ea typeface="Calibri" panose="020F0502020204030204" pitchFamily="34" charset="0"/>
                <a:cs typeface="Calibri"/>
              </a:rPr>
              <a:t>sun hat and suncream when required.</a:t>
            </a:r>
          </a:p>
          <a:p>
            <a:pPr>
              <a:lnSpc>
                <a:spcPct val="107000"/>
              </a:lnSpc>
              <a:spcAft>
                <a:spcPts val="800"/>
              </a:spcAft>
            </a:pPr>
            <a:r>
              <a:rPr lang="en-GB" sz="1200" b="1" dirty="0">
                <a:effectLst/>
                <a:latin typeface="Calibri"/>
                <a:ea typeface="Calibri" panose="020F0502020204030204" pitchFamily="34" charset="0"/>
                <a:cs typeface="Calibri"/>
              </a:rPr>
              <a:t>Water bottles</a:t>
            </a:r>
            <a:r>
              <a:rPr lang="en-GB" sz="1200" b="1" dirty="0">
                <a:latin typeface="Calibri"/>
                <a:ea typeface="Calibri" panose="020F0502020204030204" pitchFamily="34" charset="0"/>
                <a:cs typeface="Calibri"/>
              </a:rPr>
              <a:t>- </a:t>
            </a:r>
            <a:r>
              <a:rPr lang="en-GB" sz="1200" dirty="0">
                <a:effectLst/>
                <a:latin typeface="Calibri"/>
                <a:ea typeface="Calibri" panose="020F0502020204030204" pitchFamily="34" charset="0"/>
                <a:cs typeface="Calibri"/>
              </a:rPr>
              <a:t>all children now have school water bottles which stay in school. These have been really successful!</a:t>
            </a:r>
            <a:r>
              <a:rPr lang="en-GB" sz="1200" dirty="0">
                <a:latin typeface="Calibri"/>
                <a:ea typeface="Calibri" panose="020F0502020204030204" pitchFamily="34" charset="0"/>
                <a:cs typeface="Calibri"/>
              </a:rPr>
              <a:t> Water bottles get washed within school, and children have fresh water every day.</a:t>
            </a:r>
            <a:endParaRPr lang="en-GB" sz="1200" dirty="0">
              <a:effectLst/>
              <a:latin typeface="Calibri"/>
              <a:ea typeface="Calibri" panose="020F0502020204030204" pitchFamily="34" charset="0"/>
              <a:cs typeface="Calibri"/>
            </a:endParaRPr>
          </a:p>
          <a:p>
            <a:pPr>
              <a:lnSpc>
                <a:spcPct val="107000"/>
              </a:lnSpc>
              <a:spcAft>
                <a:spcPts val="800"/>
              </a:spcAft>
            </a:pPr>
            <a:r>
              <a:rPr lang="en-US" sz="1200" b="1" dirty="0">
                <a:latin typeface="Calibri"/>
                <a:ea typeface="Times New Roman" panose="02020603050405020304" pitchFamily="18" charset="0"/>
                <a:cs typeface="Calibri"/>
              </a:rPr>
              <a:t>PE kits- </a:t>
            </a:r>
            <a:r>
              <a:rPr lang="en-US" sz="1200" dirty="0">
                <a:latin typeface="Calibri"/>
                <a:ea typeface="Times New Roman" panose="02020603050405020304" pitchFamily="18" charset="0"/>
                <a:cs typeface="Calibri"/>
              </a:rPr>
              <a:t>we suggest that children bring their kit in a separate bag on a Monday and leave on their pegs and we will send everything home on a Friday. All jewelry must be removed and hair tied back to make the most of our lessons. </a:t>
            </a:r>
          </a:p>
          <a:p>
            <a:pPr>
              <a:lnSpc>
                <a:spcPct val="107000"/>
              </a:lnSpc>
              <a:spcAft>
                <a:spcPts val="800"/>
              </a:spcAft>
            </a:pPr>
            <a:r>
              <a:rPr lang="en-US" sz="1200" dirty="0">
                <a:effectLst/>
                <a:latin typeface="Calibri"/>
                <a:ea typeface="Times New Roman" panose="02020603050405020304" pitchFamily="18" charset="0"/>
                <a:cs typeface="Calibri"/>
              </a:rPr>
              <a:t>Please remember to put names in everything.</a:t>
            </a:r>
          </a:p>
          <a:p>
            <a:pPr>
              <a:lnSpc>
                <a:spcPct val="107000"/>
              </a:lnSpc>
              <a:spcAft>
                <a:spcPts val="800"/>
              </a:spcAft>
            </a:pPr>
            <a:r>
              <a:rPr lang="en-US" sz="1200" dirty="0">
                <a:latin typeface="Calibri"/>
                <a:ea typeface="Times New Roman" panose="02020603050405020304" pitchFamily="18" charset="0"/>
                <a:cs typeface="Calibri"/>
              </a:rPr>
              <a:t>If girls could </a:t>
            </a:r>
            <a:r>
              <a:rPr lang="en-US" sz="1200" b="1" dirty="0">
                <a:latin typeface="Calibri"/>
                <a:ea typeface="Times New Roman" panose="02020603050405020304" pitchFamily="18" charset="0"/>
                <a:cs typeface="Calibri"/>
              </a:rPr>
              <a:t>not wear tights on swimming days </a:t>
            </a:r>
            <a:r>
              <a:rPr lang="en-US" sz="1200" dirty="0">
                <a:latin typeface="Calibri"/>
                <a:ea typeface="Times New Roman" panose="02020603050405020304" pitchFamily="18" charset="0"/>
                <a:cs typeface="Calibri"/>
              </a:rPr>
              <a:t>this would be preferable as it makes it easier for them to get changed after.</a:t>
            </a:r>
            <a:endParaRPr lang="en-US" sz="1200" dirty="0">
              <a:effectLst/>
              <a:latin typeface="Calibri"/>
              <a:ea typeface="Times New Roman" panose="02020603050405020304" pitchFamily="18" charset="0"/>
              <a:cs typeface="Calibri"/>
            </a:endParaRPr>
          </a:p>
          <a:p>
            <a:pPr>
              <a:lnSpc>
                <a:spcPct val="107000"/>
              </a:lnSpc>
              <a:spcAft>
                <a:spcPts val="800"/>
              </a:spcAft>
            </a:pPr>
            <a:r>
              <a:rPr lang="en-US" sz="1200" b="1" dirty="0">
                <a:latin typeface="Calibri"/>
                <a:ea typeface="Times New Roman" panose="02020603050405020304" pitchFamily="18" charset="0"/>
                <a:cs typeface="Calibri"/>
              </a:rPr>
              <a:t>PE days-</a:t>
            </a:r>
            <a:r>
              <a:rPr lang="en-US" sz="1200" dirty="0">
                <a:effectLst/>
                <a:latin typeface="Calibri"/>
                <a:ea typeface="Times New Roman" panose="02020603050405020304" pitchFamily="18" charset="0"/>
                <a:cs typeface="Calibri"/>
              </a:rPr>
              <a:t> </a:t>
            </a:r>
            <a:endParaRPr lang="en-US" sz="1200" dirty="0">
              <a:latin typeface="Calibri"/>
              <a:ea typeface="Times New Roman" panose="02020603050405020304" pitchFamily="18" charset="0"/>
              <a:cs typeface="Calibri"/>
            </a:endParaRPr>
          </a:p>
          <a:p>
            <a:pPr>
              <a:lnSpc>
                <a:spcPct val="107000"/>
              </a:lnSpc>
              <a:spcAft>
                <a:spcPts val="800"/>
              </a:spcAft>
            </a:pPr>
            <a:r>
              <a:rPr lang="en-US" sz="1200" dirty="0">
                <a:effectLst/>
                <a:latin typeface="Calibri"/>
                <a:ea typeface="Times New Roman" panose="02020603050405020304" pitchFamily="18" charset="0"/>
                <a:cs typeface="Calibri"/>
              </a:rPr>
              <a:t>Thursday (CUFC) and Friday (</a:t>
            </a:r>
            <a:r>
              <a:rPr lang="en-US" sz="1200" dirty="0">
                <a:latin typeface="Calibri"/>
                <a:ea typeface="Times New Roman" panose="02020603050405020304" pitchFamily="18" charset="0"/>
                <a:cs typeface="Calibri"/>
              </a:rPr>
              <a:t>Swimming).</a:t>
            </a:r>
            <a:endParaRPr lang="en-US" sz="1200" dirty="0">
              <a:effectLst/>
              <a:latin typeface="Calibri"/>
              <a:ea typeface="Times New Roman" panose="02020603050405020304" pitchFamily="18" charset="0"/>
              <a:cs typeface="Calibri"/>
            </a:endParaRPr>
          </a:p>
          <a:p>
            <a:pPr>
              <a:lnSpc>
                <a:spcPct val="107000"/>
              </a:lnSpc>
              <a:spcAft>
                <a:spcPts val="800"/>
              </a:spcAft>
            </a:pPr>
            <a:r>
              <a:rPr lang="en-US" sz="1200" dirty="0">
                <a:latin typeface="Calibri"/>
                <a:cs typeface="Calibri"/>
              </a:rPr>
              <a:t>For sport after school clubs, children can wear non uniform, for example a football kit.</a:t>
            </a:r>
            <a:endParaRPr lang="en-GB" sz="12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4695C0E-2CFF-24A8-46A0-D066EA0A8098}"/>
              </a:ext>
            </a:extLst>
          </p:cNvPr>
          <p:cNvSpPr txBox="1"/>
          <p:nvPr/>
        </p:nvSpPr>
        <p:spPr>
          <a:xfrm>
            <a:off x="8360229" y="629749"/>
            <a:ext cx="3659950" cy="4111638"/>
          </a:xfrm>
          <a:prstGeom prst="rect">
            <a:avLst/>
          </a:prstGeom>
          <a:noFill/>
        </p:spPr>
        <p:txBody>
          <a:bodyPr wrap="square">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Reading</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r>
              <a:rPr lang="en-US" sz="1200" b="1" dirty="0">
                <a:effectLst/>
                <a:latin typeface="Calibri" panose="020F0502020204030204" pitchFamily="34" charset="0"/>
                <a:ea typeface="Times New Roman" panose="02020603050405020304" pitchFamily="18" charset="0"/>
                <a:cs typeface="Calibri" panose="020F0502020204030204" pitchFamily="34" charset="0"/>
              </a:rPr>
              <a:t>Phonics- </a:t>
            </a:r>
            <a:r>
              <a:rPr lang="en-US" sz="1200" dirty="0">
                <a:effectLst/>
                <a:latin typeface="Calibri" panose="020F0502020204030204" pitchFamily="34" charset="0"/>
                <a:ea typeface="Times New Roman" panose="02020603050405020304" pitchFamily="18" charset="0"/>
                <a:cs typeface="Calibri" panose="020F0502020204030204" pitchFamily="34" charset="0"/>
              </a:rPr>
              <a:t>Children </a:t>
            </a:r>
            <a:r>
              <a:rPr lang="en-US" sz="1200" dirty="0">
                <a:latin typeface="Calibri" panose="020F0502020204030204" pitchFamily="34" charset="0"/>
                <a:ea typeface="Times New Roman" panose="02020603050405020304" pitchFamily="18" charset="0"/>
                <a:cs typeface="Calibri" panose="020F0502020204030204" pitchFamily="34" charset="0"/>
              </a:rPr>
              <a:t>will continue with </a:t>
            </a:r>
            <a:r>
              <a:rPr lang="en-US" sz="1200" dirty="0">
                <a:effectLst/>
                <a:latin typeface="Calibri" panose="020F0502020204030204" pitchFamily="34" charset="0"/>
                <a:ea typeface="Times New Roman" panose="02020603050405020304" pitchFamily="18" charset="0"/>
                <a:cs typeface="Calibri" panose="020F0502020204030204" pitchFamily="34" charset="0"/>
              </a:rPr>
              <a:t>the Sounds Write program. Last term all children were very successful, and we look forward to continuing this. Reading books will continue to be changed throughout the week so please make sure your child’s reading record and reading book are in school each day. </a:t>
            </a:r>
          </a:p>
          <a:p>
            <a:endParaRPr lang="en-US" sz="1200" dirty="0">
              <a:latin typeface="Calibri" panose="020F0502020204030204" pitchFamily="34" charset="0"/>
              <a:ea typeface="Times New Roman" panose="02020603050405020304" pitchFamily="18" charset="0"/>
              <a:cs typeface="Calibri" panose="020F0502020204030204" pitchFamily="34" charset="0"/>
            </a:endParaRPr>
          </a:p>
          <a:p>
            <a:r>
              <a:rPr lang="en-US" sz="1200" dirty="0">
                <a:effectLst/>
                <a:latin typeface="Calibri" panose="020F0502020204030204" pitchFamily="34" charset="0"/>
                <a:ea typeface="Times New Roman" panose="02020603050405020304" pitchFamily="18" charset="0"/>
                <a:cs typeface="Calibri" panose="020F0502020204030204" pitchFamily="34" charset="0"/>
              </a:rPr>
              <a:t>Children are loving the “Strive for Five” </a:t>
            </a:r>
            <a:r>
              <a:rPr lang="en-GB" sz="1200" dirty="0">
                <a:effectLst/>
                <a:latin typeface="Calibri" panose="020F0502020204030204" pitchFamily="34" charset="0"/>
                <a:ea typeface="Calibri" panose="020F0502020204030204" pitchFamily="34" charset="0"/>
                <a:cs typeface="Calibri" panose="020F0502020204030204" pitchFamily="34" charset="0"/>
              </a:rPr>
              <a:t>- reading </a:t>
            </a:r>
            <a:r>
              <a:rPr lang="en-GB" sz="1200" b="1" dirty="0">
                <a:effectLst/>
                <a:latin typeface="Calibri" panose="020F0502020204030204" pitchFamily="34" charset="0"/>
                <a:ea typeface="Calibri" panose="020F0502020204030204" pitchFamily="34" charset="0"/>
                <a:cs typeface="Calibri" panose="020F0502020204030204" pitchFamily="34" charset="0"/>
              </a:rPr>
              <a:t>at least</a:t>
            </a:r>
            <a:r>
              <a:rPr lang="en-GB" sz="1200" dirty="0">
                <a:effectLst/>
                <a:latin typeface="Calibri" panose="020F0502020204030204" pitchFamily="34" charset="0"/>
                <a:ea typeface="Calibri" panose="020F0502020204030204" pitchFamily="34" charset="0"/>
                <a:cs typeface="Calibri" panose="020F0502020204030204" pitchFamily="34" charset="0"/>
              </a:rPr>
              <a:t> 5 times a week at home for approx. 10 minutes.  </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sz="12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Please listen to your child read and sign their reading record</a:t>
            </a:r>
            <a:r>
              <a:rPr lang="en-GB" sz="1200" dirty="0">
                <a:effectLst/>
                <a:latin typeface="Calibri" panose="020F0502020204030204" pitchFamily="34" charset="0"/>
                <a:ea typeface="Calibri" panose="020F0502020204030204" pitchFamily="34" charset="0"/>
                <a:cs typeface="Calibri" panose="020F0502020204030204" pitchFamily="34" charset="0"/>
              </a:rPr>
              <a:t> as well as talking to them about their reading- what are they enjoying, what would they like to read  and something they have learned.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Our Library day in school will be a </a:t>
            </a:r>
            <a:r>
              <a:rPr lang="en-GB" sz="1200" dirty="0">
                <a:latin typeface="Calibri" panose="020F0502020204030204" pitchFamily="34" charset="0"/>
                <a:ea typeface="Calibri" panose="020F0502020204030204" pitchFamily="34" charset="0"/>
                <a:cs typeface="Calibri" panose="020F0502020204030204" pitchFamily="34" charset="0"/>
              </a:rPr>
              <a:t>Thursd</a:t>
            </a:r>
            <a:r>
              <a:rPr lang="en-GB" sz="1200" dirty="0">
                <a:effectLst/>
                <a:latin typeface="Calibri" panose="020F0502020204030204" pitchFamily="34" charset="0"/>
                <a:ea typeface="Calibri" panose="020F0502020204030204" pitchFamily="34" charset="0"/>
                <a:cs typeface="Calibri" panose="020F0502020204030204" pitchFamily="34" charset="0"/>
              </a:rPr>
              <a:t>ay this half term. We ask that these books are shared </a:t>
            </a:r>
            <a:r>
              <a:rPr lang="en-GB" sz="1200" dirty="0">
                <a:latin typeface="Calibri" panose="020F0502020204030204" pitchFamily="34" charset="0"/>
                <a:ea typeface="Calibri" panose="020F0502020204030204" pitchFamily="34" charset="0"/>
                <a:cs typeface="Calibri" panose="020F0502020204030204" pitchFamily="34" charset="0"/>
              </a:rPr>
              <a:t>at home</a:t>
            </a:r>
            <a:r>
              <a:rPr lang="en-GB" sz="1200" dirty="0">
                <a:effectLst/>
                <a:latin typeface="Calibri" panose="020F0502020204030204" pitchFamily="34" charset="0"/>
                <a:ea typeface="Calibri" panose="020F0502020204030204" pitchFamily="34" charset="0"/>
                <a:cs typeface="Calibri" panose="020F0502020204030204" pitchFamily="34" charset="0"/>
              </a:rPr>
              <a:t>, so children can enjoy the books </a:t>
            </a:r>
            <a:r>
              <a:rPr lang="en-GB" sz="1200" dirty="0">
                <a:latin typeface="Calibri" panose="020F0502020204030204" pitchFamily="34" charset="0"/>
                <a:ea typeface="Calibri" panose="020F0502020204030204" pitchFamily="34" charset="0"/>
                <a:cs typeface="Calibri" panose="020F0502020204030204" pitchFamily="34" charset="0"/>
              </a:rPr>
              <a:t>in a familiar environment</a:t>
            </a:r>
            <a:r>
              <a:rPr lang="en-GB" sz="1200" dirty="0">
                <a:effectLst/>
                <a:latin typeface="Calibri" panose="020F0502020204030204" pitchFamily="34" charset="0"/>
                <a:ea typeface="Calibri" panose="020F0502020204030204" pitchFamily="34" charset="0"/>
                <a:cs typeface="Calibri" panose="020F0502020204030204" pitchFamily="34" charset="0"/>
              </a:rPr>
              <a:t> and see good modelling by parents and carers at home, as well as adults modelling in school. </a:t>
            </a:r>
          </a:p>
        </p:txBody>
      </p:sp>
      <p:sp>
        <p:nvSpPr>
          <p:cNvPr id="11" name="TextBox 10">
            <a:extLst>
              <a:ext uri="{FF2B5EF4-FFF2-40B4-BE49-F238E27FC236}">
                <a16:creationId xmlns:a16="http://schemas.microsoft.com/office/drawing/2014/main" id="{8A49A0CC-FAA4-BAC4-D7FF-6197DB26FE9F}"/>
              </a:ext>
            </a:extLst>
          </p:cNvPr>
          <p:cNvSpPr txBox="1"/>
          <p:nvPr/>
        </p:nvSpPr>
        <p:spPr>
          <a:xfrm>
            <a:off x="349588" y="2935137"/>
            <a:ext cx="3712810" cy="3758465"/>
          </a:xfrm>
          <a:prstGeom prst="rect">
            <a:avLst/>
          </a:prstGeom>
          <a:noFill/>
        </p:spPr>
        <p:txBody>
          <a:bodyPr wrap="square" rtlCol="0">
            <a:spAutoFit/>
          </a:bodyPr>
          <a:lstStyle/>
          <a:p>
            <a:pPr>
              <a:lnSpc>
                <a:spcPct val="107000"/>
              </a:lnSpc>
              <a:spcAft>
                <a:spcPts val="800"/>
              </a:spcAft>
            </a:pPr>
            <a:endParaRPr lang="en-GB" sz="1200" b="1" u="sng"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Homework</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We did not give the children any homework over the Easter break.  This will start again the first week back. We were super impressed with all the children's effort towards this last term and appreciate your continued support with this.  Homework will continue to be handed out on a Wednesday and we ask that it be </a:t>
            </a:r>
            <a:r>
              <a:rPr lang="en-GB" sz="1200" b="1" dirty="0">
                <a:latin typeface="Calibri" panose="020F0502020204030204" pitchFamily="34" charset="0"/>
                <a:ea typeface="Calibri" panose="020F0502020204030204" pitchFamily="34" charset="0"/>
                <a:cs typeface="Calibri" panose="020F0502020204030204" pitchFamily="34" charset="0"/>
              </a:rPr>
              <a:t>returned by Monday </a:t>
            </a:r>
            <a:r>
              <a:rPr lang="en-GB" sz="1200" dirty="0">
                <a:latin typeface="Calibri" panose="020F0502020204030204" pitchFamily="34" charset="0"/>
                <a:ea typeface="Calibri" panose="020F0502020204030204" pitchFamily="34" charset="0"/>
                <a:cs typeface="Calibri" panose="020F0502020204030204" pitchFamily="34" charset="0"/>
              </a:rPr>
              <a:t>so we are able to collect all homework in and provide the new homework.</a:t>
            </a: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All children should be reading for 10 minutes 5 times a week.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srgbClr val="9A5315"/>
                </a:solidFill>
                <a:effectLst/>
                <a:uLnTx/>
                <a:uFillTx/>
                <a:latin typeface="Calibri" panose="020F0502020204030204" pitchFamily="34" charset="0"/>
                <a:ea typeface="Calibri" panose="020F0502020204030204" pitchFamily="34" charset="0"/>
                <a:cs typeface="Calibri" panose="020F0502020204030204" pitchFamily="34" charset="0"/>
              </a:rPr>
              <a:t>Year 2s are encouraged to go on TTRS little and often. </a:t>
            </a:r>
            <a:endParaRPr lang="en-GB" sz="12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latin typeface="Calibri" panose="020F0502020204030204" pitchFamily="34" charset="0"/>
                <a:ea typeface="Calibri" panose="020F0502020204030204" pitchFamily="34" charset="0"/>
                <a:cs typeface="Calibri" panose="020F0502020204030204" pitchFamily="34" charset="0"/>
              </a:rPr>
              <a:t>All children have login details in their reading records for Purple Mash which they can access at home if they would like. </a:t>
            </a:r>
          </a:p>
        </p:txBody>
      </p:sp>
      <p:sp>
        <p:nvSpPr>
          <p:cNvPr id="13" name="TextBox 12">
            <a:extLst>
              <a:ext uri="{FF2B5EF4-FFF2-40B4-BE49-F238E27FC236}">
                <a16:creationId xmlns:a16="http://schemas.microsoft.com/office/drawing/2014/main" id="{96E7B92A-AE17-A19D-05D8-909D45CC0545}"/>
              </a:ext>
            </a:extLst>
          </p:cNvPr>
          <p:cNvSpPr txBox="1"/>
          <p:nvPr/>
        </p:nvSpPr>
        <p:spPr>
          <a:xfrm>
            <a:off x="4137628" y="5103674"/>
            <a:ext cx="3659950" cy="1754326"/>
          </a:xfrm>
          <a:prstGeom prst="rect">
            <a:avLst/>
          </a:prstGeom>
          <a:noFill/>
        </p:spPr>
        <p:txBody>
          <a:bodyPr wrap="square" rtlCol="0">
            <a:spAutoFit/>
          </a:bodyPr>
          <a:lstStyle/>
          <a:p>
            <a:r>
              <a:rPr lang="en-GB" sz="1200" b="1" u="sng" dirty="0">
                <a:effectLst/>
                <a:latin typeface="Calibri" panose="020F0502020204030204" pitchFamily="34" charset="0"/>
                <a:ea typeface="Times New Roman" panose="02020603050405020304" pitchFamily="18" charset="0"/>
                <a:cs typeface="Calibri" panose="020F0502020204030204" pitchFamily="34" charset="0"/>
              </a:rPr>
              <a:t>Dates for your diary</a:t>
            </a:r>
          </a:p>
          <a:p>
            <a:endParaRPr lang="en-GB" sz="1200" b="1" u="sng" dirty="0">
              <a:latin typeface="Calibri" panose="020F0502020204030204" pitchFamily="34" charset="0"/>
              <a:ea typeface="Times New Roman" panose="02020603050405020304" pitchFamily="18" charset="0"/>
              <a:cs typeface="Calibri" panose="020F0502020204030204" pitchFamily="34" charset="0"/>
            </a:endParaRPr>
          </a:p>
          <a:p>
            <a:r>
              <a:rPr lang="en-GB" sz="1200" dirty="0">
                <a:effectLst/>
                <a:latin typeface="Calibri" panose="020F0502020204030204" pitchFamily="34" charset="0"/>
                <a:ea typeface="Times New Roman" panose="02020603050405020304" pitchFamily="18" charset="0"/>
                <a:cs typeface="Calibri" panose="020F0502020204030204" pitchFamily="34" charset="0"/>
              </a:rPr>
              <a:t>Friday 19</a:t>
            </a:r>
            <a:r>
              <a:rPr lang="en-GB" sz="1200" baseline="30000" dirty="0">
                <a:effectLst/>
                <a:latin typeface="Calibri" panose="020F0502020204030204" pitchFamily="34" charset="0"/>
                <a:ea typeface="Times New Roman" panose="02020603050405020304" pitchFamily="18" charset="0"/>
                <a:cs typeface="Calibri" panose="020F0502020204030204" pitchFamily="34" charset="0"/>
              </a:rPr>
              <a:t>th</a:t>
            </a:r>
            <a:r>
              <a:rPr lang="en-GB" sz="1200" dirty="0">
                <a:effectLst/>
                <a:latin typeface="Calibri" panose="020F0502020204030204" pitchFamily="34" charset="0"/>
                <a:ea typeface="Times New Roman" panose="02020603050405020304" pitchFamily="18" charset="0"/>
                <a:cs typeface="Calibri" panose="020F0502020204030204" pitchFamily="34" charset="0"/>
              </a:rPr>
              <a:t> April- Cricket Coach.</a:t>
            </a:r>
          </a:p>
          <a:p>
            <a:r>
              <a:rPr lang="en-GB" sz="1200" dirty="0">
                <a:latin typeface="Calibri" panose="020F0502020204030204" pitchFamily="34" charset="0"/>
                <a:ea typeface="Times New Roman" panose="02020603050405020304" pitchFamily="18" charset="0"/>
                <a:cs typeface="Calibri" panose="020F0502020204030204" pitchFamily="34" charset="0"/>
              </a:rPr>
              <a:t>Thursday 25</a:t>
            </a:r>
            <a:r>
              <a:rPr lang="en-GB" sz="1200" baseline="30000" dirty="0">
                <a:latin typeface="Calibri" panose="020F0502020204030204" pitchFamily="34" charset="0"/>
                <a:ea typeface="Times New Roman" panose="02020603050405020304" pitchFamily="18" charset="0"/>
                <a:cs typeface="Calibri" panose="020F0502020204030204" pitchFamily="34" charset="0"/>
              </a:rPr>
              <a:t>th</a:t>
            </a:r>
            <a:r>
              <a:rPr lang="en-GB" sz="1200" dirty="0">
                <a:latin typeface="Calibri" panose="020F0502020204030204" pitchFamily="34" charset="0"/>
                <a:ea typeface="Times New Roman" panose="02020603050405020304" pitchFamily="18" charset="0"/>
                <a:cs typeface="Calibri" panose="020F0502020204030204" pitchFamily="34" charset="0"/>
              </a:rPr>
              <a:t> April- Multi skills event.</a:t>
            </a:r>
          </a:p>
          <a:p>
            <a:r>
              <a:rPr lang="en-GB" sz="1200" dirty="0">
                <a:latin typeface="Calibri" panose="020F0502020204030204" pitchFamily="34" charset="0"/>
                <a:ea typeface="Times New Roman" panose="02020603050405020304" pitchFamily="18" charset="0"/>
                <a:cs typeface="Calibri" panose="020F0502020204030204" pitchFamily="34" charset="0"/>
              </a:rPr>
              <a:t>Wednesday 1</a:t>
            </a:r>
            <a:r>
              <a:rPr lang="en-GB" sz="1200" baseline="30000" dirty="0">
                <a:latin typeface="Calibri" panose="020F0502020204030204" pitchFamily="34" charset="0"/>
                <a:ea typeface="Times New Roman" panose="02020603050405020304" pitchFamily="18" charset="0"/>
                <a:cs typeface="Calibri" panose="020F0502020204030204" pitchFamily="34" charset="0"/>
              </a:rPr>
              <a:t>st</a:t>
            </a:r>
            <a:r>
              <a:rPr lang="en-GB" sz="1200" dirty="0">
                <a:latin typeface="Calibri" panose="020F0502020204030204" pitchFamily="34" charset="0"/>
                <a:ea typeface="Times New Roman" panose="02020603050405020304" pitchFamily="18" charset="0"/>
                <a:cs typeface="Calibri" panose="020F0502020204030204" pitchFamily="34" charset="0"/>
              </a:rPr>
              <a:t> May- Library bus.</a:t>
            </a:r>
          </a:p>
          <a:p>
            <a:r>
              <a:rPr lang="en-GB" sz="1200" dirty="0">
                <a:effectLst/>
                <a:latin typeface="Calibri" panose="020F0502020204030204" pitchFamily="34" charset="0"/>
                <a:ea typeface="Times New Roman" panose="02020603050405020304" pitchFamily="18" charset="0"/>
                <a:cs typeface="Calibri" panose="020F0502020204030204" pitchFamily="34" charset="0"/>
              </a:rPr>
              <a:t>Thursday 9</a:t>
            </a:r>
            <a:r>
              <a:rPr lang="en-GB" sz="1200" baseline="30000" dirty="0">
                <a:effectLst/>
                <a:latin typeface="Calibri" panose="020F0502020204030204" pitchFamily="34" charset="0"/>
                <a:ea typeface="Times New Roman" panose="02020603050405020304" pitchFamily="18" charset="0"/>
                <a:cs typeface="Calibri" panose="020F0502020204030204" pitchFamily="34" charset="0"/>
              </a:rPr>
              <a:t>th</a:t>
            </a:r>
            <a:r>
              <a:rPr lang="en-GB" sz="1200" dirty="0">
                <a:effectLst/>
                <a:latin typeface="Calibri" panose="020F0502020204030204" pitchFamily="34" charset="0"/>
                <a:ea typeface="Times New Roman" panose="02020603050405020304" pitchFamily="18" charset="0"/>
                <a:cs typeface="Calibri" panose="020F0502020204030204" pitchFamily="34" charset="0"/>
              </a:rPr>
              <a:t> May- Yoga</a:t>
            </a:r>
          </a:p>
          <a:p>
            <a:r>
              <a:rPr lang="en-GB" sz="1200" dirty="0">
                <a:latin typeface="Calibri" panose="020F0502020204030204" pitchFamily="34" charset="0"/>
                <a:ea typeface="Times New Roman" panose="02020603050405020304" pitchFamily="18" charset="0"/>
                <a:cs typeface="Calibri" panose="020F0502020204030204" pitchFamily="34" charset="0"/>
              </a:rPr>
              <a:t>Friday 10</a:t>
            </a:r>
            <a:r>
              <a:rPr lang="en-GB" sz="1200" baseline="30000" dirty="0">
                <a:latin typeface="Calibri" panose="020F0502020204030204" pitchFamily="34" charset="0"/>
                <a:ea typeface="Times New Roman" panose="02020603050405020304" pitchFamily="18" charset="0"/>
                <a:cs typeface="Calibri" panose="020F0502020204030204" pitchFamily="34" charset="0"/>
              </a:rPr>
              <a:t>th</a:t>
            </a:r>
            <a:r>
              <a:rPr lang="en-GB" sz="1200" dirty="0">
                <a:latin typeface="Calibri" panose="020F0502020204030204" pitchFamily="34" charset="0"/>
                <a:ea typeface="Times New Roman" panose="02020603050405020304" pitchFamily="18" charset="0"/>
                <a:cs typeface="Calibri" panose="020F0502020204030204" pitchFamily="34" charset="0"/>
              </a:rPr>
              <a:t> May- Wheelchair basketball.</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endParaRPr lang="en-GB" sz="1200" dirty="0">
              <a:latin typeface="Calibri" panose="020F0502020204030204" pitchFamily="34" charset="0"/>
              <a:ea typeface="Times New Roman" panose="02020603050405020304" pitchFamily="18" charset="0"/>
              <a:cs typeface="Calibri" panose="020F0502020204030204" pitchFamily="34" charset="0"/>
            </a:endParaRPr>
          </a:p>
          <a:p>
            <a:endParaRPr lang="en-GB" sz="1200" dirty="0">
              <a:latin typeface="Calibri" panose="020F0502020204030204" pitchFamily="34" charset="0"/>
              <a:ea typeface="Times New Roman" panose="02020603050405020304" pitchFamily="18" charset="0"/>
              <a:cs typeface="Calibri" panose="020F0502020204030204" pitchFamily="34" charset="0"/>
            </a:endParaRPr>
          </a:p>
        </p:txBody>
      </p:sp>
      <p:sp>
        <p:nvSpPr>
          <p:cNvPr id="14" name="TextBox 13">
            <a:extLst>
              <a:ext uri="{FF2B5EF4-FFF2-40B4-BE49-F238E27FC236}">
                <a16:creationId xmlns:a16="http://schemas.microsoft.com/office/drawing/2014/main" id="{8A49A0CC-FAA4-BAC4-D7FF-6197DB26FE9F}"/>
              </a:ext>
            </a:extLst>
          </p:cNvPr>
          <p:cNvSpPr txBox="1"/>
          <p:nvPr/>
        </p:nvSpPr>
        <p:spPr>
          <a:xfrm>
            <a:off x="8300034" y="4908741"/>
            <a:ext cx="3585300" cy="1144159"/>
          </a:xfrm>
          <a:prstGeom prst="rect">
            <a:avLst/>
          </a:prstGeom>
          <a:noFill/>
        </p:spPr>
        <p:txBody>
          <a:bodyPr wrap="square" lIns="91440" tIns="45720" rIns="91440" bIns="45720" rtlCol="0" anchor="t">
            <a:spAutoFit/>
          </a:bodyPr>
          <a:lstStyle/>
          <a:p>
            <a:pPr>
              <a:lnSpc>
                <a:spcPct val="107000"/>
              </a:lnSpc>
              <a:spcAft>
                <a:spcPts val="800"/>
              </a:spcAft>
            </a:pPr>
            <a:r>
              <a:rPr lang="en-GB" sz="1300" b="1" i="1">
                <a:latin typeface="Calibri" panose="020F0502020204030204" pitchFamily="34" charset="0"/>
                <a:ea typeface="Calibri" panose="020F0502020204030204" pitchFamily="34" charset="0"/>
                <a:cs typeface="Calibri" panose="020F0502020204030204" pitchFamily="34" charset="0"/>
              </a:rPr>
              <a:t>We are looking forward to  sharing lots of exciting learning opportunities with the children.</a:t>
            </a:r>
          </a:p>
          <a:p>
            <a:pPr>
              <a:lnSpc>
                <a:spcPct val="107000"/>
              </a:lnSpc>
              <a:spcAft>
                <a:spcPts val="800"/>
              </a:spcAft>
            </a:pPr>
            <a:r>
              <a:rPr lang="en-GB" sz="1300" b="1" i="1">
                <a:latin typeface="Calibri" panose="020F0502020204030204" pitchFamily="34" charset="0"/>
                <a:ea typeface="Calibri" panose="020F0502020204030204" pitchFamily="34" charset="0"/>
                <a:cs typeface="Calibri" panose="020F0502020204030204" pitchFamily="34" charset="0"/>
              </a:rPr>
              <a:t>Any questions or issues, please come and see us. </a:t>
            </a:r>
          </a:p>
          <a:p>
            <a:pPr>
              <a:lnSpc>
                <a:spcPct val="107000"/>
              </a:lnSpc>
              <a:spcAft>
                <a:spcPts val="800"/>
              </a:spcAft>
            </a:pPr>
            <a:r>
              <a:rPr lang="en-GB" sz="1300" b="1" i="1">
                <a:latin typeface="Calibri"/>
                <a:ea typeface="Calibri"/>
                <a:cs typeface="Calibri"/>
              </a:rPr>
              <a:t>Miss Taylor, Miss Marsh and Mrs Simpson.</a:t>
            </a:r>
            <a:endParaRPr lang="en-US" sz="1300" b="1" i="1">
              <a:latin typeface="Calibri"/>
              <a:ea typeface="Calibri"/>
              <a:cs typeface="Calibri"/>
            </a:endParaRPr>
          </a:p>
        </p:txBody>
      </p:sp>
    </p:spTree>
    <p:extLst>
      <p:ext uri="{BB962C8B-B14F-4D97-AF65-F5344CB8AC3E}">
        <p14:creationId xmlns:p14="http://schemas.microsoft.com/office/powerpoint/2010/main" val="36927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1284" y="-925749"/>
            <a:ext cx="6858002" cy="1828800"/>
          </a:xfrm>
        </p:spPr>
        <p:txBody>
          <a:bodyPr rtlCol="0">
            <a:normAutofit/>
          </a:bodyPr>
          <a:lstStyle/>
          <a:p>
            <a:r>
              <a:rPr lang="en-GB" sz="3200"/>
              <a:t>Spring learning letter </a:t>
            </a:r>
            <a:endParaRPr lang="en-gb" sz="3200"/>
          </a:p>
        </p:txBody>
      </p:sp>
      <p:sp>
        <p:nvSpPr>
          <p:cNvPr id="3" name="Text Placeholder 2"/>
          <p:cNvSpPr>
            <a:spLocks noGrp="1"/>
          </p:cNvSpPr>
          <p:nvPr>
            <p:ph type="body" idx="1"/>
          </p:nvPr>
        </p:nvSpPr>
        <p:spPr>
          <a:xfrm>
            <a:off x="2292283" y="241507"/>
            <a:ext cx="3119904" cy="914400"/>
          </a:xfrm>
        </p:spPr>
        <p:txBody>
          <a:bodyPr vert="horz" lIns="91440" tIns="45720" rIns="91440" bIns="45720" rtlCol="0" anchor="t">
            <a:normAutofit/>
          </a:bodyPr>
          <a:lstStyle/>
          <a:p>
            <a:r>
              <a:rPr lang="en-GB"/>
              <a:t>Ash Class </a:t>
            </a:r>
          </a:p>
          <a:p>
            <a:r>
              <a:rPr lang="en-GB"/>
              <a:t>January 2024</a:t>
            </a:r>
            <a:endParaRPr lang="en-US"/>
          </a:p>
        </p:txBody>
      </p:sp>
      <p:sp>
        <p:nvSpPr>
          <p:cNvPr id="4" name="TextBox 3">
            <a:extLst>
              <a:ext uri="{FF2B5EF4-FFF2-40B4-BE49-F238E27FC236}">
                <a16:creationId xmlns:a16="http://schemas.microsoft.com/office/drawing/2014/main" id="{C344DE81-3DC0-CCD9-1CC2-6AA01F3C8580}"/>
              </a:ext>
            </a:extLst>
          </p:cNvPr>
          <p:cNvSpPr txBox="1"/>
          <p:nvPr/>
        </p:nvSpPr>
        <p:spPr>
          <a:xfrm>
            <a:off x="3285869" y="1325559"/>
            <a:ext cx="4289707" cy="2167003"/>
          </a:xfrm>
          <a:prstGeom prst="rect">
            <a:avLst/>
          </a:prstGeom>
          <a:noFill/>
        </p:spPr>
        <p:txBody>
          <a:bodyPr wrap="square" lIns="91440" tIns="45720" rIns="91440" bIns="45720" rtlCol="0" anchor="t">
            <a:spAutoFit/>
          </a:bodyPr>
          <a:lstStyle/>
          <a:p>
            <a:pPr lvl="0">
              <a:lnSpc>
                <a:spcPct val="107000"/>
              </a:lnSpc>
            </a:pPr>
            <a:r>
              <a:rPr lang="en-US" dirty="0"/>
              <a:t>We are Reading:</a:t>
            </a:r>
          </a:p>
          <a:p>
            <a:pPr marL="171450" lvl="0" indent="-1714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Fantastically Great Women who changed the world by Kate Pankhurst.</a:t>
            </a:r>
          </a:p>
          <a:p>
            <a:pPr lvl="0">
              <a:lnSpc>
                <a:spcPct val="107000"/>
              </a:lnSpc>
            </a:pPr>
            <a:endParaRPr lang="en-US" sz="1200" dirty="0">
              <a:latin typeface="Comic Sans MS" panose="030F0702030302020204" pitchFamily="66" charset="0"/>
            </a:endParaRPr>
          </a:p>
          <a:p>
            <a:pPr lvl="0">
              <a:lnSpc>
                <a:spcPct val="107000"/>
              </a:lnSpc>
            </a:pPr>
            <a:endParaRPr lang="en-US" dirty="0"/>
          </a:p>
          <a:p>
            <a:pPr lvl="0">
              <a:lnSpc>
                <a:spcPct val="107000"/>
              </a:lnSpc>
            </a:pPr>
            <a:endParaRPr lang="en-US" dirty="0"/>
          </a:p>
          <a:p>
            <a:pPr lvl="0">
              <a:lnSpc>
                <a:spcPct val="107000"/>
              </a:lnSpc>
            </a:pPr>
            <a:endParaRPr lang="en-US" dirty="0"/>
          </a:p>
          <a:p>
            <a:pPr lvl="0">
              <a:lnSpc>
                <a:spcPct val="107000"/>
              </a:lnSpc>
            </a:pPr>
            <a:endParaRPr lang="en-US" dirty="0"/>
          </a:p>
        </p:txBody>
      </p:sp>
      <p:sp>
        <p:nvSpPr>
          <p:cNvPr id="6" name="TextBox 5">
            <a:extLst>
              <a:ext uri="{FF2B5EF4-FFF2-40B4-BE49-F238E27FC236}">
                <a16:creationId xmlns:a16="http://schemas.microsoft.com/office/drawing/2014/main" id="{8298ABA3-30C5-2067-C35A-40B511E80389}"/>
              </a:ext>
            </a:extLst>
          </p:cNvPr>
          <p:cNvSpPr txBox="1"/>
          <p:nvPr/>
        </p:nvSpPr>
        <p:spPr>
          <a:xfrm>
            <a:off x="3285869" y="2237284"/>
            <a:ext cx="3819268" cy="968598"/>
          </a:xfrm>
          <a:prstGeom prst="rect">
            <a:avLst/>
          </a:prstGeom>
          <a:noFill/>
        </p:spPr>
        <p:txBody>
          <a:bodyPr wrap="square" lIns="91440" tIns="45720" rIns="91440" bIns="45720" rtlCol="0" anchor="t">
            <a:spAutoFit/>
          </a:bodyPr>
          <a:lstStyle/>
          <a:p>
            <a:pPr lvl="0">
              <a:lnSpc>
                <a:spcPct val="107000"/>
              </a:lnSpc>
            </a:pPr>
            <a:r>
              <a:rPr lang="en-US" dirty="0"/>
              <a:t>We are </a:t>
            </a:r>
            <a:r>
              <a:rPr lang="en-US"/>
              <a:t>Writing:</a:t>
            </a:r>
            <a:endParaRPr lang="en-US" sz="1200" dirty="0">
              <a:solidFill>
                <a:schemeClr val="tx2"/>
              </a:solidFill>
              <a:latin typeface="Comic Sans MS" panose="030F0702030302020204" pitchFamily="66" charset="0"/>
            </a:endParaRPr>
          </a:p>
          <a:p>
            <a:pPr marL="171450" lvl="0" indent="-1714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Stories from other cultures.</a:t>
            </a:r>
          </a:p>
          <a:p>
            <a:pPr marL="171450" lvl="0" indent="-1714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Non- chronological reports.</a:t>
            </a:r>
          </a:p>
          <a:p>
            <a:pPr algn="l">
              <a:buFont typeface="Arial" panose="020B0604020202020204" pitchFamily="34" charset="0"/>
              <a:buChar char="•"/>
            </a:pPr>
            <a:endParaRPr lang="en-GB" sz="1200" dirty="0">
              <a:solidFill>
                <a:srgbClr val="222222"/>
              </a:solidFill>
              <a:latin typeface="Comic Sans MS" panose="030F0902030302020204" pitchFamily="66" charset="0"/>
            </a:endParaRPr>
          </a:p>
        </p:txBody>
      </p:sp>
      <p:sp>
        <p:nvSpPr>
          <p:cNvPr id="7" name="TextBox 6">
            <a:extLst>
              <a:ext uri="{FF2B5EF4-FFF2-40B4-BE49-F238E27FC236}">
                <a16:creationId xmlns:a16="http://schemas.microsoft.com/office/drawing/2014/main" id="{BAC98960-9F4B-95D7-969C-C67BF9509C5F}"/>
              </a:ext>
            </a:extLst>
          </p:cNvPr>
          <p:cNvSpPr txBox="1"/>
          <p:nvPr/>
        </p:nvSpPr>
        <p:spPr>
          <a:xfrm>
            <a:off x="7453736" y="4213541"/>
            <a:ext cx="4128663" cy="970843"/>
          </a:xfrm>
          <a:prstGeom prst="rect">
            <a:avLst/>
          </a:prstGeom>
          <a:noFill/>
        </p:spPr>
        <p:txBody>
          <a:bodyPr wrap="square" lIns="91440" tIns="45720" rIns="91440" bIns="45720" rtlCol="0" anchor="t">
            <a:spAutoFit/>
          </a:bodyPr>
          <a:lstStyle/>
          <a:p>
            <a:pPr lvl="0">
              <a:lnSpc>
                <a:spcPct val="107000"/>
              </a:lnSpc>
            </a:pPr>
            <a:r>
              <a:rPr lang="en-US" dirty="0"/>
              <a:t>We are Exploring:</a:t>
            </a:r>
            <a:endParaRPr lang="en-GB" sz="1200" dirty="0">
              <a:solidFill>
                <a:schemeClr val="tx2"/>
              </a:solidFill>
              <a:latin typeface="Comic Sans MS"/>
              <a:ea typeface="Calibri" panose="020F0502020204030204" pitchFamily="34" charset="0"/>
              <a:cs typeface="Times New Roman"/>
            </a:endParaRPr>
          </a:p>
          <a:p>
            <a:pPr>
              <a:lnSpc>
                <a:spcPct val="107000"/>
              </a:lnSpc>
            </a:pPr>
            <a:endParaRPr lang="en-GB" sz="1200" dirty="0">
              <a:solidFill>
                <a:schemeClr val="tx2"/>
              </a:solidFill>
              <a:effectLst/>
              <a:latin typeface="Comic Sans MS"/>
              <a:ea typeface="Calibri" panose="020F0502020204030204" pitchFamily="34" charset="0"/>
              <a:cs typeface="Times New Roman"/>
            </a:endParaRPr>
          </a:p>
          <a:p>
            <a:pPr>
              <a:lnSpc>
                <a:spcPct val="107000"/>
              </a:lnSpc>
            </a:pPr>
            <a:r>
              <a:rPr lang="en-GB" sz="1200" u="sng" dirty="0">
                <a:solidFill>
                  <a:schemeClr val="tx2"/>
                </a:solidFill>
                <a:latin typeface="Comic Sans MS"/>
                <a:ea typeface="Calibri" panose="020F0502020204030204" pitchFamily="34" charset="0"/>
                <a:cs typeface="Times New Roman"/>
              </a:rPr>
              <a:t>R.E- </a:t>
            </a:r>
          </a:p>
          <a:p>
            <a:pPr marL="171450" indent="-171450">
              <a:lnSpc>
                <a:spcPct val="107000"/>
              </a:lnSpc>
              <a:buFont typeface="Arial" panose="020B0604020202020204" pitchFamily="34" charset="0"/>
              <a:buChar char="•"/>
            </a:pPr>
            <a:r>
              <a:rPr lang="en-GB" sz="1200" dirty="0">
                <a:solidFill>
                  <a:schemeClr val="tx2"/>
                </a:solidFill>
                <a:latin typeface="Comic Sans MS"/>
                <a:ea typeface="Calibri" panose="020F0502020204030204" pitchFamily="34" charset="0"/>
                <a:cs typeface="Times New Roman"/>
              </a:rPr>
              <a:t>Is shabbat important to Jewish people?</a:t>
            </a:r>
            <a:endParaRPr lang="en-GB" sz="1200" dirty="0">
              <a:solidFill>
                <a:schemeClr val="tx2"/>
              </a:solidFill>
              <a:effectLst/>
              <a:latin typeface="Comic Sans MS"/>
              <a:ea typeface="Calibri" panose="020F0502020204030204" pitchFamily="34" charset="0"/>
              <a:cs typeface="Times New Roman"/>
            </a:endParaRPr>
          </a:p>
        </p:txBody>
      </p:sp>
      <p:sp>
        <p:nvSpPr>
          <p:cNvPr id="8" name="TextBox 7">
            <a:extLst>
              <a:ext uri="{FF2B5EF4-FFF2-40B4-BE49-F238E27FC236}">
                <a16:creationId xmlns:a16="http://schemas.microsoft.com/office/drawing/2014/main" id="{411ADE7E-97D0-C0AC-99C2-F7E700817961}"/>
              </a:ext>
            </a:extLst>
          </p:cNvPr>
          <p:cNvSpPr txBox="1"/>
          <p:nvPr/>
        </p:nvSpPr>
        <p:spPr>
          <a:xfrm>
            <a:off x="7499548" y="1305168"/>
            <a:ext cx="4468638" cy="875817"/>
          </a:xfrm>
          <a:prstGeom prst="rect">
            <a:avLst/>
          </a:prstGeom>
          <a:noFill/>
        </p:spPr>
        <p:txBody>
          <a:bodyPr wrap="square" lIns="91440" tIns="45720" rIns="91440" bIns="45720" rtlCol="0" anchor="t">
            <a:spAutoFit/>
          </a:bodyPr>
          <a:lstStyle/>
          <a:p>
            <a:pPr lvl="0">
              <a:lnSpc>
                <a:spcPct val="107000"/>
              </a:lnSpc>
            </a:pPr>
            <a:r>
              <a:rPr lang="en-GB" dirty="0">
                <a:effectLst/>
                <a:latin typeface="+mj-lt"/>
                <a:ea typeface="Calibri" panose="020F0502020204030204" pitchFamily="34" charset="0"/>
                <a:cs typeface="Times New Roman" panose="02020603050405020304" pitchFamily="18" charset="0"/>
              </a:rPr>
              <a:t>We are Creating:</a:t>
            </a:r>
          </a:p>
          <a:p>
            <a:pPr>
              <a:lnSpc>
                <a:spcPct val="107000"/>
              </a:lnSpc>
              <a:spcAft>
                <a:spcPts val="800"/>
              </a:spcAft>
            </a:pPr>
            <a:r>
              <a:rPr lang="en-GB" sz="1200" u="sng" dirty="0">
                <a:solidFill>
                  <a:schemeClr val="tx2"/>
                </a:solidFill>
                <a:latin typeface="Comic Sans MS"/>
                <a:ea typeface="Calibri" panose="020F0502020204030204" pitchFamily="34" charset="0"/>
                <a:cs typeface="Times New Roman"/>
              </a:rPr>
              <a:t>Music</a:t>
            </a:r>
            <a:r>
              <a:rPr lang="en-GB" sz="1200" dirty="0">
                <a:solidFill>
                  <a:schemeClr val="tx2"/>
                </a:solidFill>
                <a:latin typeface="Comic Sans MS"/>
                <a:ea typeface="Calibri" panose="020F0502020204030204" pitchFamily="34" charset="0"/>
                <a:cs typeface="Times New Roman"/>
              </a:rPr>
              <a:t> –</a:t>
            </a:r>
            <a:r>
              <a:rPr lang="en-US" sz="1200" dirty="0">
                <a:solidFill>
                  <a:schemeClr val="tx2"/>
                </a:solidFill>
                <a:latin typeface="Comic Sans MS"/>
                <a:ea typeface="Calibri" panose="020F0502020204030204" pitchFamily="34" charset="0"/>
                <a:cs typeface="Times New Roman"/>
              </a:rPr>
              <a:t> Friendship song </a:t>
            </a:r>
          </a:p>
          <a:p>
            <a:pPr>
              <a:lnSpc>
                <a:spcPct val="107000"/>
              </a:lnSpc>
              <a:spcAft>
                <a:spcPts val="800"/>
              </a:spcAft>
            </a:pPr>
            <a:endPar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0D2737F-447B-DC13-9E32-5CB802CE1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019"/>
            <a:ext cx="2440594" cy="2440594"/>
          </a:xfrm>
          <a:prstGeom prst="rect">
            <a:avLst/>
          </a:prstGeom>
        </p:spPr>
      </p:pic>
      <p:sp>
        <p:nvSpPr>
          <p:cNvPr id="12" name="TextBox 11">
            <a:extLst>
              <a:ext uri="{FF2B5EF4-FFF2-40B4-BE49-F238E27FC236}">
                <a16:creationId xmlns:a16="http://schemas.microsoft.com/office/drawing/2014/main" id="{447778AE-E008-8A32-F1CC-9E0C8BE1416E}"/>
              </a:ext>
            </a:extLst>
          </p:cNvPr>
          <p:cNvSpPr txBox="1"/>
          <p:nvPr/>
        </p:nvSpPr>
        <p:spPr>
          <a:xfrm>
            <a:off x="3365692" y="3213316"/>
            <a:ext cx="2202847" cy="2156552"/>
          </a:xfrm>
          <a:prstGeom prst="rect">
            <a:avLst/>
          </a:prstGeom>
          <a:noFill/>
        </p:spPr>
        <p:txBody>
          <a:bodyPr wrap="none" lIns="91440" tIns="45720" rIns="91440" bIns="45720" rtlCol="0" anchor="t">
            <a:spAutoFit/>
          </a:bodyPr>
          <a:lstStyle/>
          <a:p>
            <a:pPr lvl="0">
              <a:lnSpc>
                <a:spcPct val="107000"/>
              </a:lnSpc>
            </a:pPr>
            <a:r>
              <a:rPr lang="en-US" dirty="0"/>
              <a:t>We are Solving:</a:t>
            </a:r>
          </a:p>
          <a:p>
            <a:pPr lvl="0">
              <a:lnSpc>
                <a:spcPct val="107000"/>
              </a:lnSpc>
            </a:pPr>
            <a:r>
              <a:rPr lang="en-US" sz="1200" dirty="0">
                <a:solidFill>
                  <a:schemeClr val="tx2"/>
                </a:solidFill>
                <a:latin typeface="Comic Sans MS" panose="030F0702030302020204" pitchFamily="66" charset="0"/>
              </a:rPr>
              <a:t>Y1-</a:t>
            </a:r>
          </a:p>
          <a:p>
            <a:pPr marL="171450" lvl="0" indent="-1714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Multiplication and division</a:t>
            </a:r>
          </a:p>
          <a:p>
            <a:pPr marL="171450" lvl="0" indent="-1714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Fractions</a:t>
            </a:r>
          </a:p>
          <a:p>
            <a:pPr marL="171450" lvl="0" indent="-1714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Position and direction</a:t>
            </a:r>
          </a:p>
          <a:p>
            <a:pPr lvl="0">
              <a:lnSpc>
                <a:spcPct val="107000"/>
              </a:lnSpc>
            </a:pPr>
            <a:r>
              <a:rPr lang="en-US" sz="1200" dirty="0">
                <a:solidFill>
                  <a:schemeClr val="tx2"/>
                </a:solidFill>
                <a:latin typeface="Comic Sans MS" panose="030F0702030302020204" pitchFamily="66" charset="0"/>
              </a:rPr>
              <a:t>Y2-</a:t>
            </a:r>
          </a:p>
          <a:p>
            <a:pPr marL="171450" lvl="0" indent="-1714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Fractions</a:t>
            </a:r>
          </a:p>
          <a:p>
            <a:pPr marL="171450" lvl="0" indent="-171450">
              <a:lnSpc>
                <a:spcPct val="107000"/>
              </a:lnSpc>
              <a:buFont typeface="Arial" panose="020B0604020202020204" pitchFamily="34" charset="0"/>
              <a:buChar char="•"/>
            </a:pPr>
            <a:r>
              <a:rPr lang="en-US" sz="1200" dirty="0">
                <a:solidFill>
                  <a:schemeClr val="tx2"/>
                </a:solidFill>
                <a:latin typeface="Comic Sans MS" panose="030F0702030302020204" pitchFamily="66" charset="0"/>
              </a:rPr>
              <a:t>Time</a:t>
            </a:r>
          </a:p>
          <a:p>
            <a:pPr lvl="0">
              <a:lnSpc>
                <a:spcPct val="107000"/>
              </a:lnSpc>
            </a:pPr>
            <a:r>
              <a:rPr lang="en-US" sz="1200" dirty="0">
                <a:solidFill>
                  <a:schemeClr val="tx2"/>
                </a:solidFill>
                <a:latin typeface="Comic Sans MS" panose="030F0702030302020204" pitchFamily="66" charset="0"/>
              </a:rPr>
              <a:t>.</a:t>
            </a:r>
          </a:p>
          <a:p>
            <a:pPr lvl="0">
              <a:lnSpc>
                <a:spcPct val="107000"/>
              </a:lnSpc>
            </a:pPr>
            <a:endParaRPr lang="en-US" sz="1200" dirty="0">
              <a:solidFill>
                <a:schemeClr val="tx2"/>
              </a:solidFill>
              <a:latin typeface="Comic Sans MS" panose="030F0702030302020204" pitchFamily="66" charset="0"/>
            </a:endParaRPr>
          </a:p>
        </p:txBody>
      </p:sp>
      <p:sp>
        <p:nvSpPr>
          <p:cNvPr id="13" name="TextBox 12">
            <a:extLst>
              <a:ext uri="{FF2B5EF4-FFF2-40B4-BE49-F238E27FC236}">
                <a16:creationId xmlns:a16="http://schemas.microsoft.com/office/drawing/2014/main" id="{46EF6568-0D46-B8A2-EAA9-A54ED7A15B28}"/>
              </a:ext>
            </a:extLst>
          </p:cNvPr>
          <p:cNvSpPr txBox="1"/>
          <p:nvPr/>
        </p:nvSpPr>
        <p:spPr>
          <a:xfrm>
            <a:off x="7453736" y="2091036"/>
            <a:ext cx="4514450" cy="2179251"/>
          </a:xfrm>
          <a:prstGeom prst="rect">
            <a:avLst/>
          </a:prstGeom>
          <a:noFill/>
        </p:spPr>
        <p:txBody>
          <a:bodyPr wrap="square" lIns="91440" tIns="45720" rIns="91440" bIns="45720" rtlCol="0" anchor="t">
            <a:spAutoFit/>
          </a:bodyPr>
          <a:lstStyle/>
          <a:p>
            <a:pPr>
              <a:lnSpc>
                <a:spcPct val="107000"/>
              </a:lnSpc>
              <a:spcAft>
                <a:spcPts val="800"/>
              </a:spcAft>
            </a:pPr>
            <a:r>
              <a:rPr lang="en-GB" dirty="0">
                <a:effectLst/>
                <a:latin typeface="+mj-lt"/>
                <a:ea typeface="Calibri" panose="020F0502020204030204" pitchFamily="34" charset="0"/>
                <a:cs typeface="Times New Roman" panose="02020603050405020304" pitchFamily="18" charset="0"/>
              </a:rPr>
              <a:t>We are </a:t>
            </a:r>
            <a:r>
              <a:rPr lang="en-GB" dirty="0">
                <a:latin typeface="+mj-lt"/>
                <a:ea typeface="Calibri" panose="020F0502020204030204" pitchFamily="34" charset="0"/>
                <a:cs typeface="Times New Roman" panose="02020603050405020304" pitchFamily="18" charset="0"/>
              </a:rPr>
              <a:t>Investigating</a:t>
            </a:r>
            <a:r>
              <a:rPr lang="en-GB" dirty="0">
                <a:effectLst/>
                <a:latin typeface="+mj-lt"/>
                <a:ea typeface="Calibri" panose="020F0502020204030204" pitchFamily="34" charset="0"/>
                <a:cs typeface="Times New Roman" panose="02020603050405020304" pitchFamily="18" charset="0"/>
              </a:rPr>
              <a:t>:</a:t>
            </a:r>
            <a:endParaRPr lang="en-GB" sz="1200" dirty="0">
              <a:effectLst/>
              <a:latin typeface="Comic Sans MS" panose="030F09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US" sz="1200" u="sng" dirty="0">
                <a:solidFill>
                  <a:schemeClr val="tx2"/>
                </a:solidFill>
                <a:effectLst/>
                <a:latin typeface="Comic Sans MS"/>
                <a:ea typeface="Calibri" panose="020F0502020204030204" pitchFamily="34" charset="0"/>
                <a:cs typeface="Times New Roman"/>
              </a:rPr>
              <a:t>Science</a:t>
            </a:r>
            <a:r>
              <a:rPr lang="en-US" sz="1200" dirty="0">
                <a:solidFill>
                  <a:schemeClr val="tx2"/>
                </a:solidFill>
                <a:effectLst/>
                <a:latin typeface="Comic Sans MS"/>
                <a:ea typeface="Calibri" panose="020F0502020204030204" pitchFamily="34" charset="0"/>
                <a:cs typeface="Times New Roman"/>
              </a:rPr>
              <a:t> </a:t>
            </a:r>
            <a:r>
              <a:rPr lang="en-US" sz="1200" dirty="0">
                <a:solidFill>
                  <a:schemeClr val="tx2"/>
                </a:solidFill>
                <a:latin typeface="Comic Sans MS"/>
                <a:ea typeface="Calibri" panose="020F0502020204030204" pitchFamily="34" charset="0"/>
                <a:cs typeface="Times New Roman"/>
              </a:rPr>
              <a:t>–</a:t>
            </a:r>
          </a:p>
          <a:p>
            <a:pPr marL="171450" indent="-171450">
              <a:lnSpc>
                <a:spcPct val="107000"/>
              </a:lnSpc>
              <a:spcAft>
                <a:spcPts val="800"/>
              </a:spcAft>
              <a:buFont typeface="Arial" panose="020B0604020202020204" pitchFamily="34" charset="0"/>
              <a:buChar char="•"/>
            </a:pPr>
            <a:r>
              <a:rPr lang="en-US" sz="1200" dirty="0">
                <a:solidFill>
                  <a:schemeClr val="tx2"/>
                </a:solidFill>
                <a:latin typeface="Comic Sans MS"/>
                <a:ea typeface="Calibri" panose="020F0502020204030204" pitchFamily="34" charset="0"/>
                <a:cs typeface="Times New Roman"/>
              </a:rPr>
              <a:t>Everyday Materials</a:t>
            </a:r>
          </a:p>
          <a:p>
            <a:pPr marL="171450" indent="-171450">
              <a:lnSpc>
                <a:spcPct val="107000"/>
              </a:lnSpc>
              <a:spcAft>
                <a:spcPts val="800"/>
              </a:spcAft>
              <a:buFont typeface="Arial" panose="020B0604020202020204" pitchFamily="34" charset="0"/>
              <a:buChar char="•"/>
            </a:pPr>
            <a:r>
              <a:rPr lang="en-US" sz="1200" dirty="0">
                <a:solidFill>
                  <a:schemeClr val="tx2"/>
                </a:solidFill>
                <a:effectLst/>
                <a:latin typeface="Comic Sans MS"/>
                <a:ea typeface="Calibri" panose="020F0502020204030204" pitchFamily="34" charset="0"/>
                <a:cs typeface="Times New Roman"/>
              </a:rPr>
              <a:t>Living things and their habitats.</a:t>
            </a:r>
          </a:p>
          <a:p>
            <a:pPr>
              <a:lnSpc>
                <a:spcPct val="107000"/>
              </a:lnSpc>
              <a:spcAft>
                <a:spcPts val="800"/>
              </a:spcAft>
            </a:pPr>
            <a:r>
              <a:rPr lang="en-US" sz="1200" u="sng" dirty="0">
                <a:solidFill>
                  <a:schemeClr val="tx2"/>
                </a:solidFill>
                <a:latin typeface="Comic Sans MS"/>
                <a:ea typeface="Calibri" panose="020F0502020204030204" pitchFamily="34" charset="0"/>
                <a:cs typeface="Times New Roman"/>
              </a:rPr>
              <a:t>History-</a:t>
            </a:r>
          </a:p>
          <a:p>
            <a:pPr marL="171450" indent="-171450">
              <a:lnSpc>
                <a:spcPct val="107000"/>
              </a:lnSpc>
              <a:spcAft>
                <a:spcPts val="800"/>
              </a:spcAft>
              <a:buFont typeface="Arial" panose="020B0604020202020204" pitchFamily="34" charset="0"/>
              <a:buChar char="•"/>
            </a:pPr>
            <a:r>
              <a:rPr lang="en-US" sz="1200" dirty="0">
                <a:solidFill>
                  <a:schemeClr val="tx2"/>
                </a:solidFill>
                <a:latin typeface="Comic Sans MS"/>
                <a:ea typeface="Calibri" panose="020F0502020204030204" pitchFamily="34" charset="0"/>
                <a:cs typeface="Times New Roman"/>
              </a:rPr>
              <a:t>Historical events, people and places in own locality.</a:t>
            </a:r>
          </a:p>
          <a:p>
            <a:pPr>
              <a:lnSpc>
                <a:spcPct val="107000"/>
              </a:lnSpc>
              <a:spcAft>
                <a:spcPts val="800"/>
              </a:spcAft>
            </a:pPr>
            <a:endParaRPr lang="en-GB" sz="1200" u="sng" dirty="0">
              <a:solidFill>
                <a:schemeClr val="tx2"/>
              </a:solidFill>
              <a:effectLst/>
              <a:latin typeface="Comic Sans MS"/>
              <a:ea typeface="Calibri" panose="020F0502020204030204" pitchFamily="34" charset="0"/>
              <a:cs typeface="Times New Roman"/>
            </a:endParaRPr>
          </a:p>
        </p:txBody>
      </p:sp>
      <p:sp>
        <p:nvSpPr>
          <p:cNvPr id="14" name="TextBox 13">
            <a:extLst>
              <a:ext uri="{FF2B5EF4-FFF2-40B4-BE49-F238E27FC236}">
                <a16:creationId xmlns:a16="http://schemas.microsoft.com/office/drawing/2014/main" id="{06E6067D-7BFF-05A3-5B4F-C507D352A390}"/>
              </a:ext>
            </a:extLst>
          </p:cNvPr>
          <p:cNvSpPr txBox="1"/>
          <p:nvPr/>
        </p:nvSpPr>
        <p:spPr>
          <a:xfrm>
            <a:off x="7453736" y="5386985"/>
            <a:ext cx="3978892" cy="674480"/>
          </a:xfrm>
          <a:prstGeom prst="rect">
            <a:avLst/>
          </a:prstGeom>
          <a:noFill/>
        </p:spPr>
        <p:txBody>
          <a:bodyPr wrap="square" rtlCol="0">
            <a:spAutoFit/>
          </a:bodyPr>
          <a:lstStyle/>
          <a:p>
            <a:pPr lvl="0">
              <a:lnSpc>
                <a:spcPct val="107000"/>
              </a:lnSpc>
            </a:pPr>
            <a:r>
              <a:rPr lang="en-GB" sz="1200" u="sng"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rPr>
              <a:t>PE</a:t>
            </a:r>
          </a:p>
          <a:p>
            <a:pPr marL="342900" lvl="0" indent="-342900">
              <a:lnSpc>
                <a:spcPct val="107000"/>
              </a:lnSpc>
              <a:buFont typeface="Symbol" pitchFamily="2" charset="2"/>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Bat and ball field games.</a:t>
            </a:r>
          </a:p>
          <a:p>
            <a:pPr marL="342900" lvl="0" indent="-342900">
              <a:lnSpc>
                <a:spcPct val="107000"/>
              </a:lnSpc>
              <a:buFont typeface="Symbol" pitchFamily="2" charset="2"/>
              <a:buChar char=""/>
            </a:pPr>
            <a:r>
              <a:rPr lang="en-GB" sz="1200" dirty="0">
                <a:solidFill>
                  <a:schemeClr val="tx2"/>
                </a:solidFill>
                <a:latin typeface="Comic Sans MS" panose="030F0902030302020204" pitchFamily="66" charset="0"/>
                <a:ea typeface="Calibri" panose="020F0502020204030204" pitchFamily="34" charset="0"/>
                <a:cs typeface="Times New Roman" panose="02020603050405020304" pitchFamily="18" charset="0"/>
              </a:rPr>
              <a:t>Swimming.</a:t>
            </a:r>
            <a:endParaRPr lang="en-GB" sz="1200" dirty="0">
              <a:solidFill>
                <a:schemeClr val="tx2"/>
              </a:solidFill>
              <a:effectLst/>
              <a:latin typeface="Comic Sans MS" panose="030F09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A4D2A9EE894444BB98D5C56EDC76E9" ma:contentTypeVersion="13" ma:contentTypeDescription="Create a new document." ma:contentTypeScope="" ma:versionID="663c240ab8caf10932c0cd95e82704c8">
  <xsd:schema xmlns:xsd="http://www.w3.org/2001/XMLSchema" xmlns:xs="http://www.w3.org/2001/XMLSchema" xmlns:p="http://schemas.microsoft.com/office/2006/metadata/properties" xmlns:ns2="c1084fda-faa2-44bb-89cf-b21feddceb48" xmlns:ns3="abb8ad16-aa0e-4527-a096-c59a199151c3" targetNamespace="http://schemas.microsoft.com/office/2006/metadata/properties" ma:root="true" ma:fieldsID="20667dd1b375e6f8484c12afbff2b700" ns2:_="" ns3:_="">
    <xsd:import namespace="c1084fda-faa2-44bb-89cf-b21feddceb48"/>
    <xsd:import namespace="abb8ad16-aa0e-4527-a096-c59a199151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84fda-faa2-44bb-89cf-b21feddceb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a6eca8e-0e1f-4d49-827f-0351ee8bd89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b8ad16-aa0e-4527-a096-c59a199151c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1379a09-f0ae-4847-927c-159b99c20abe}" ma:internalName="TaxCatchAll" ma:showField="CatchAllData" ma:web="abb8ad16-aa0e-4527-a096-c59a199151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1084fda-faa2-44bb-89cf-b21feddceb48">
      <Terms xmlns="http://schemas.microsoft.com/office/infopath/2007/PartnerControls"/>
    </lcf76f155ced4ddcb4097134ff3c332f>
    <TaxCatchAll xmlns="abb8ad16-aa0e-4527-a096-c59a199151c3" xsi:nil="true"/>
  </documentManagement>
</p:properties>
</file>

<file path=customXml/itemProps1.xml><?xml version="1.0" encoding="utf-8"?>
<ds:datastoreItem xmlns:ds="http://schemas.openxmlformats.org/officeDocument/2006/customXml" ds:itemID="{3A3D092E-F439-4BC4-8E60-1E93B19EC6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084fda-faa2-44bb-89cf-b21feddceb48"/>
    <ds:schemaRef ds:uri="abb8ad16-aa0e-4527-a096-c59a199151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5D54CA-AA46-4648-9DAA-D555392D6657}">
  <ds:schemaRefs>
    <ds:schemaRef ds:uri="http://schemas.microsoft.com/sharepoint/v3/contenttype/forms"/>
  </ds:schemaRefs>
</ds:datastoreItem>
</file>

<file path=customXml/itemProps3.xml><?xml version="1.0" encoding="utf-8"?>
<ds:datastoreItem xmlns:ds="http://schemas.openxmlformats.org/officeDocument/2006/customXml" ds:itemID="{76B3A1D6-13ED-4BC9-B3FB-14EE4CE1A455}">
  <ds:schemaRefs>
    <ds:schemaRef ds:uri="http://schemas.microsoft.com/office/2006/documentManagement/types"/>
    <ds:schemaRef ds:uri="http://purl.org/dc/terms/"/>
    <ds:schemaRef ds:uri="http://schemas.openxmlformats.org/package/2006/metadata/core-properties"/>
    <ds:schemaRef ds:uri="http://schemas.microsoft.com/office/2006/metadata/properties"/>
    <ds:schemaRef ds:uri="c1084fda-faa2-44bb-89cf-b21feddceb48"/>
    <ds:schemaRef ds:uri="http://schemas.microsoft.com/office/infopath/2007/PartnerControls"/>
    <ds:schemaRef ds:uri="http://purl.org/dc/elements/1.1/"/>
    <ds:schemaRef ds:uri="http://purl.org/dc/dcmitype/"/>
    <ds:schemaRef ds:uri="abb8ad16-aa0e-4527-a096-c59a199151c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Nature Illustration 16x9</Template>
  <TotalTime>37</TotalTime>
  <Words>739</Words>
  <Application>Microsoft Office PowerPoint</Application>
  <PresentationFormat>Widescreen</PresentationFormat>
  <Paragraphs>73</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Comic Sans MS</vt:lpstr>
      <vt:lpstr>Segoe Print</vt:lpstr>
      <vt:lpstr>Symbol</vt:lpstr>
      <vt:lpstr>Nature Illustration 16x9</vt:lpstr>
      <vt:lpstr>Ash Class </vt:lpstr>
      <vt:lpstr>Hello Ash Class!</vt:lpstr>
      <vt:lpstr>Spring learning letter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Office User</dc:creator>
  <cp:lastModifiedBy>Megan Marsh</cp:lastModifiedBy>
  <cp:revision>3</cp:revision>
  <cp:lastPrinted>2024-02-17T18:05:14Z</cp:lastPrinted>
  <dcterms:created xsi:type="dcterms:W3CDTF">2023-01-06T14:19:25Z</dcterms:created>
  <dcterms:modified xsi:type="dcterms:W3CDTF">2024-04-15T15:45:28Z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0x010100E0A4D2A9EE894444BB98D5C56EDC76E9</vt:lpwstr>
  </property>
  <property fmtid="{D5CDD505-2E9C-101B-9397-08002B2CF9AE}" pid="3" name="MediaServiceImageTags">
    <vt:lpwstr/>
  </property>
</Properties>
</file>