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
  </p:notesMasterIdLst>
  <p:handoutMasterIdLst>
    <p:handoutMasterId r:id="rId10"/>
  </p:handoutMasterIdLst>
  <p:sldIdLst>
    <p:sldId id="257" r:id="rId5"/>
    <p:sldId id="264" r:id="rId6"/>
    <p:sldId id="265" r:id="rId7"/>
    <p:sldId id="263" r:id="rId8"/>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4660"/>
  </p:normalViewPr>
  <p:slideViewPr>
    <p:cSldViewPr snapToGrid="0">
      <p:cViewPr varScale="1">
        <p:scale>
          <a:sx n="98" d="100"/>
          <a:sy n="98" d="100"/>
        </p:scale>
        <p:origin x="110" y="125"/>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Howe" userId="58eee610-43e5-4abd-b484-abfc39f92b90" providerId="ADAL" clId="{570507D5-77C0-455E-97A3-B7EB452E051F}"/>
    <pc:docChg chg="custSel modSld">
      <pc:chgData name="Anna Howe" userId="58eee610-43e5-4abd-b484-abfc39f92b90" providerId="ADAL" clId="{570507D5-77C0-455E-97A3-B7EB452E051F}" dt="2023-11-03T13:01:37.719" v="798" actId="20577"/>
      <pc:docMkLst>
        <pc:docMk/>
      </pc:docMkLst>
      <pc:sldChg chg="modSp mod">
        <pc:chgData name="Anna Howe" userId="58eee610-43e5-4abd-b484-abfc39f92b90" providerId="ADAL" clId="{570507D5-77C0-455E-97A3-B7EB452E051F}" dt="2023-11-03T12:54:02.758" v="330" actId="20577"/>
        <pc:sldMkLst>
          <pc:docMk/>
          <pc:sldMk cId="769675095" sldId="257"/>
        </pc:sldMkLst>
        <pc:spChg chg="mod">
          <ac:chgData name="Anna Howe" userId="58eee610-43e5-4abd-b484-abfc39f92b90" providerId="ADAL" clId="{570507D5-77C0-455E-97A3-B7EB452E051F}" dt="2023-11-03T12:54:02.758" v="330" actId="20577"/>
          <ac:spMkLst>
            <pc:docMk/>
            <pc:sldMk cId="769675095" sldId="257"/>
            <ac:spMk id="3" creationId="{00000000-0000-0000-0000-000000000000}"/>
          </ac:spMkLst>
        </pc:spChg>
      </pc:sldChg>
      <pc:sldChg chg="modSp mod">
        <pc:chgData name="Anna Howe" userId="58eee610-43e5-4abd-b484-abfc39f92b90" providerId="ADAL" clId="{570507D5-77C0-455E-97A3-B7EB452E051F}" dt="2023-11-03T13:01:37.719" v="798" actId="20577"/>
        <pc:sldMkLst>
          <pc:docMk/>
          <pc:sldMk cId="1805748268" sldId="263"/>
        </pc:sldMkLst>
        <pc:spChg chg="mod">
          <ac:chgData name="Anna Howe" userId="58eee610-43e5-4abd-b484-abfc39f92b90" providerId="ADAL" clId="{570507D5-77C0-455E-97A3-B7EB452E051F}" dt="2023-11-03T13:01:31.223" v="797" actId="1076"/>
          <ac:spMkLst>
            <pc:docMk/>
            <pc:sldMk cId="1805748268" sldId="263"/>
            <ac:spMk id="7" creationId="{BAC98960-9F4B-95D7-969C-C67BF9509C5F}"/>
          </ac:spMkLst>
        </pc:spChg>
        <pc:spChg chg="mod">
          <ac:chgData name="Anna Howe" userId="58eee610-43e5-4abd-b484-abfc39f92b90" providerId="ADAL" clId="{570507D5-77C0-455E-97A3-B7EB452E051F}" dt="2023-11-03T13:01:10.190" v="738" actId="20577"/>
          <ac:spMkLst>
            <pc:docMk/>
            <pc:sldMk cId="1805748268" sldId="263"/>
            <ac:spMk id="8" creationId="{411ADE7E-97D0-C0AC-99C2-F7E700817961}"/>
          </ac:spMkLst>
        </pc:spChg>
        <pc:spChg chg="mod">
          <ac:chgData name="Anna Howe" userId="58eee610-43e5-4abd-b484-abfc39f92b90" providerId="ADAL" clId="{570507D5-77C0-455E-97A3-B7EB452E051F}" dt="2023-11-03T13:00:09.501" v="635" actId="207"/>
          <ac:spMkLst>
            <pc:docMk/>
            <pc:sldMk cId="1805748268" sldId="263"/>
            <ac:spMk id="12" creationId="{447778AE-E008-8A32-F1CC-9E0C8BE1416E}"/>
          </ac:spMkLst>
        </pc:spChg>
        <pc:spChg chg="mod">
          <ac:chgData name="Anna Howe" userId="58eee610-43e5-4abd-b484-abfc39f92b90" providerId="ADAL" clId="{570507D5-77C0-455E-97A3-B7EB452E051F}" dt="2023-11-03T13:01:37.719" v="798" actId="20577"/>
          <ac:spMkLst>
            <pc:docMk/>
            <pc:sldMk cId="1805748268" sldId="263"/>
            <ac:spMk id="13" creationId="{46EF6568-0D46-B8A2-EAA9-A54ED7A15B28}"/>
          </ac:spMkLst>
        </pc:spChg>
        <pc:spChg chg="mod">
          <ac:chgData name="Anna Howe" userId="58eee610-43e5-4abd-b484-abfc39f92b90" providerId="ADAL" clId="{570507D5-77C0-455E-97A3-B7EB452E051F}" dt="2023-11-03T12:59:43.393" v="630" actId="20577"/>
          <ac:spMkLst>
            <pc:docMk/>
            <pc:sldMk cId="1805748268" sldId="263"/>
            <ac:spMk id="14" creationId="{06E6067D-7BFF-05A3-5B4F-C507D352A390}"/>
          </ac:spMkLst>
        </pc:spChg>
      </pc:sldChg>
      <pc:sldChg chg="modSp mod">
        <pc:chgData name="Anna Howe" userId="58eee610-43e5-4abd-b484-abfc39f92b90" providerId="ADAL" clId="{570507D5-77C0-455E-97A3-B7EB452E051F}" dt="2023-11-03T12:54:16.978" v="332" actId="115"/>
        <pc:sldMkLst>
          <pc:docMk/>
          <pc:sldMk cId="3692731661" sldId="264"/>
        </pc:sldMkLst>
        <pc:spChg chg="mod">
          <ac:chgData name="Anna Howe" userId="58eee610-43e5-4abd-b484-abfc39f92b90" providerId="ADAL" clId="{570507D5-77C0-455E-97A3-B7EB452E051F}" dt="2023-11-03T12:54:16.978" v="332" actId="115"/>
          <ac:spMkLst>
            <pc:docMk/>
            <pc:sldMk cId="3692731661" sldId="264"/>
            <ac:spMk id="11" creationId="{8A49A0CC-FAA4-BAC4-D7FF-6197DB26FE9F}"/>
          </ac:spMkLst>
        </pc:spChg>
      </pc:sldChg>
      <pc:sldChg chg="modSp mod">
        <pc:chgData name="Anna Howe" userId="58eee610-43e5-4abd-b484-abfc39f92b90" providerId="ADAL" clId="{570507D5-77C0-455E-97A3-B7EB452E051F}" dt="2023-11-03T12:55:13.725" v="340" actId="113"/>
        <pc:sldMkLst>
          <pc:docMk/>
          <pc:sldMk cId="4268694286" sldId="265"/>
        </pc:sldMkLst>
        <pc:spChg chg="mod">
          <ac:chgData name="Anna Howe" userId="58eee610-43e5-4abd-b484-abfc39f92b90" providerId="ADAL" clId="{570507D5-77C0-455E-97A3-B7EB452E051F}" dt="2023-11-03T12:55:01.677" v="338" actId="113"/>
          <ac:spMkLst>
            <pc:docMk/>
            <pc:sldMk cId="4268694286" sldId="265"/>
            <ac:spMk id="3" creationId="{BE0B1CB1-8EB6-2102-36E5-4735213EF740}"/>
          </ac:spMkLst>
        </pc:spChg>
        <pc:spChg chg="mod">
          <ac:chgData name="Anna Howe" userId="58eee610-43e5-4abd-b484-abfc39f92b90" providerId="ADAL" clId="{570507D5-77C0-455E-97A3-B7EB452E051F}" dt="2023-11-03T12:55:13.725" v="340" actId="113"/>
          <ac:spMkLst>
            <pc:docMk/>
            <pc:sldMk cId="4268694286" sldId="265"/>
            <ac:spMk id="4" creationId="{97F45085-BA68-A2CC-072A-EBEAA450ED2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r>
              <a:rPr lang="en-US"/>
              <a:t>24/8/2016</a:t>
            </a:r>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r>
              <a:rPr lang="en-US"/>
              <a:t>24/8/2016</a:t>
            </a:r>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t>Click to edit Master text styles</a:t>
            </a:r>
          </a:p>
          <a:p>
            <a:pPr lvl="1" rtl="0"/>
            <a:r>
              <a:t>Second level</a:t>
            </a:r>
          </a:p>
          <a:p>
            <a:pPr lvl="2" rtl="0"/>
            <a:r>
              <a:t>Third level</a:t>
            </a:r>
          </a:p>
          <a:p>
            <a:pPr lvl="3" rtl="0"/>
            <a:r>
              <a:t>Fourth level</a:t>
            </a:r>
          </a:p>
          <a:p>
            <a:pPr lvl="4" rtl="0"/>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rtlCol="0" anchor="b">
            <a:normAutofit/>
          </a:bodyPr>
          <a:lstStyle>
            <a:lvl1pPr algn="l">
              <a:defRPr sz="5400"/>
            </a:lvl1pPr>
          </a:lstStyle>
          <a:p>
            <a:pPr rtl="0"/>
            <a:r>
              <a:rPr lang="en-GB"/>
              <a:t>Click to edit Master title style</a:t>
            </a:r>
            <a:endParaRPr/>
          </a:p>
        </p:txBody>
      </p:sp>
      <p:sp>
        <p:nvSpPr>
          <p:cNvPr id="3" name="Subtitle 2"/>
          <p:cNvSpPr>
            <a:spLocks noGrp="1"/>
          </p:cNvSpPr>
          <p:nvPr>
            <p:ph type="subTitle" idx="1"/>
          </p:nvPr>
        </p:nvSpPr>
        <p:spPr>
          <a:xfrm>
            <a:off x="4265610" y="3733800"/>
            <a:ext cx="6858002" cy="914400"/>
          </a:xfrm>
        </p:spPr>
        <p:txBody>
          <a:bodyPr rtlCol="0"/>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rtlCol="0">
            <a:normAutofit/>
          </a:bodyPr>
          <a:lstStyle>
            <a:lvl1pPr>
              <a:defRPr sz="2400"/>
            </a:lvl1pPr>
          </a:lstStyle>
          <a:p>
            <a:pPr rtl="0"/>
            <a:r>
              <a:rPr lang="en-GB"/>
              <a:t>Click to edit Master title style</a:t>
            </a:r>
            <a:endParaRPr lang="en-gb"/>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rtlCol="0"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8" name="Slide Number Placeholder 7"/>
          <p:cNvSpPr>
            <a:spLocks noGrp="1"/>
          </p:cNvSpPr>
          <p:nvPr>
            <p:ph type="sldNum" sz="quarter" idx="12"/>
          </p:nvPr>
        </p:nvSpPr>
        <p:spPr/>
        <p:txBody>
          <a:bodyPr rtlCol="0"/>
          <a:lstStyle/>
          <a:p>
            <a:pPr rtl="0"/>
            <a:fld id="{022B156B-59AE-415F-B24B-8756D48BB977}" type="slidenum">
              <a:rPr/>
              <a:pPr/>
              <a:t>‹#›</a:t>
            </a:fld>
            <a:endParaRPr/>
          </a:p>
        </p:txBody>
      </p:sp>
      <p:sp>
        <p:nvSpPr>
          <p:cNvPr id="7" name="Footer Placeholder 6"/>
          <p:cNvSpPr>
            <a:spLocks noGrp="1"/>
          </p:cNvSpPr>
          <p:nvPr>
            <p:ph type="ftr" sz="quarter" idx="11"/>
          </p:nvPr>
        </p:nvSpPr>
        <p:spPr/>
        <p:txBody>
          <a:bodyPr rtlCol="0"/>
          <a:lstStyle/>
          <a:p>
            <a:pPr rtl="0"/>
            <a:endParaRPr/>
          </a:p>
        </p:txBody>
      </p:sp>
      <p:sp>
        <p:nvSpPr>
          <p:cNvPr id="6" name="Date Placeholder 5"/>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rtlCol="0" anchor="b">
            <a:normAutofit/>
          </a:bodyPr>
          <a:lstStyle>
            <a:lvl1pPr>
              <a:defRPr sz="3600"/>
            </a:lvl1pPr>
          </a:lstStyle>
          <a:p>
            <a:pPr rtl="0"/>
            <a:r>
              <a:rPr lang="en-GB"/>
              <a:t>Click to edit Master title style</a:t>
            </a:r>
            <a:endParaRPr dirty="0"/>
          </a:p>
        </p:txBody>
      </p:sp>
      <p:sp>
        <p:nvSpPr>
          <p:cNvPr id="3" name="Content Placeholder 2"/>
          <p:cNvSpPr>
            <a:spLocks noGrp="1"/>
          </p:cNvSpPr>
          <p:nvPr>
            <p:ph idx="1"/>
          </p:nvPr>
        </p:nvSpPr>
        <p:spPr>
          <a:xfrm>
            <a:off x="836613" y="914400"/>
            <a:ext cx="6172201" cy="5029200"/>
          </a:xfrm>
        </p:spPr>
        <p:txBody>
          <a:bodyPr rtlCol="0">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dirty="0"/>
          </a:p>
        </p:txBody>
      </p:sp>
      <p:sp>
        <p:nvSpPr>
          <p:cNvPr id="4" name="Text Placeholder 3"/>
          <p:cNvSpPr>
            <a:spLocks noGrp="1"/>
          </p:cNvSpPr>
          <p:nvPr>
            <p:ph type="body" sz="half" idx="2"/>
          </p:nvPr>
        </p:nvSpPr>
        <p:spPr>
          <a:xfrm>
            <a:off x="7511732" y="3555523"/>
            <a:ext cx="3840480" cy="2388077"/>
          </a:xfrm>
        </p:spPr>
        <p:txBody>
          <a:bodyPr rtlCol="0">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rtlCol="0"/>
          <a:lstStyle>
            <a:lvl1pPr algn="l">
              <a:defRPr/>
            </a:lvl1pPr>
          </a:lstStyle>
          <a:p>
            <a:pPr rtl="0"/>
            <a:fld id="{022B156B-59AE-415F-B24B-8756D48BB977}" type="slidenum">
              <a:rPr/>
              <a:pPr/>
              <a:t>‹#›</a:t>
            </a:fld>
            <a:endParaRPr/>
          </a:p>
        </p:txBody>
      </p:sp>
      <p:sp>
        <p:nvSpPr>
          <p:cNvPr id="6" name="Footer Placeholder 5"/>
          <p:cNvSpPr>
            <a:spLocks noGrp="1"/>
          </p:cNvSpPr>
          <p:nvPr>
            <p:ph type="ftr" sz="quarter" idx="11"/>
          </p:nvPr>
        </p:nvSpPr>
        <p:spPr/>
        <p:txBody>
          <a:bodyPr rtlCol="0"/>
          <a:lstStyle/>
          <a:p>
            <a:pPr rtl="0"/>
            <a:endParaRPr/>
          </a:p>
        </p:txBody>
      </p:sp>
      <p:sp>
        <p:nvSpPr>
          <p:cNvPr id="5" name="Date Placeholder 4"/>
          <p:cNvSpPr>
            <a:spLocks noGrp="1"/>
          </p:cNvSpPr>
          <p:nvPr>
            <p:ph type="dt" sz="half" idx="10"/>
          </p:nvPr>
        </p:nvSpPr>
        <p:spPr>
          <a:xfrm>
            <a:off x="8075611" y="6019801"/>
            <a:ext cx="1396260" cy="228600"/>
          </a:xfrm>
        </p:spPr>
        <p:txBody>
          <a:bodyPr rtlCol="0"/>
          <a:lstStyle/>
          <a:p>
            <a:pPr rtl="0"/>
            <a:r>
              <a:rPr lang="en-US"/>
              <a:t>24/8/2016</a:t>
            </a:r>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rtlCol="0" anchor="b">
            <a:normAutofit/>
          </a:bodyPr>
          <a:lstStyle>
            <a:lvl1pPr>
              <a:defRPr sz="3600"/>
            </a:lvl1pPr>
          </a:lstStyle>
          <a:p>
            <a:pPr rtl="0"/>
            <a:r>
              <a:rPr lang="en-GB"/>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GB"/>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rtlCol="0">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7" name="Slide Number Placeholder 6"/>
          <p:cNvSpPr>
            <a:spLocks noGrp="1"/>
          </p:cNvSpPr>
          <p:nvPr>
            <p:ph type="sldNum" sz="quarter" idx="12"/>
          </p:nvPr>
        </p:nvSpPr>
        <p:spPr/>
        <p:txBody>
          <a:bodyPr rtlCol="0"/>
          <a:lstStyle/>
          <a:p>
            <a:pPr rtl="0"/>
            <a:fld id="{022B156B-59AE-415F-B24B-8756D48BB977}" type="slidenum">
              <a:rPr/>
              <a:t>‹#›</a:t>
            </a:fld>
            <a:endParaRPr/>
          </a:p>
        </p:txBody>
      </p:sp>
      <p:sp>
        <p:nvSpPr>
          <p:cNvPr id="6" name="Footer Placeholder 5"/>
          <p:cNvSpPr>
            <a:spLocks noGrp="1"/>
          </p:cNvSpPr>
          <p:nvPr>
            <p:ph type="ftr" sz="quarter" idx="11"/>
          </p:nvPr>
        </p:nvSpPr>
        <p:spPr/>
        <p:txBody>
          <a:bodyPr rtlCol="0"/>
          <a:lstStyle/>
          <a:p>
            <a:pPr rtl="0"/>
            <a:endParaRPr/>
          </a:p>
        </p:txBody>
      </p:sp>
      <p:sp>
        <p:nvSpPr>
          <p:cNvPr id="5" name="Date Placeholder 4"/>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3" name="Vertical Text Placeholder 2"/>
          <p:cNvSpPr>
            <a:spLocks noGrp="1"/>
          </p:cNvSpPr>
          <p:nvPr>
            <p:ph type="body" orient="vert" idx="1"/>
          </p:nvPr>
        </p:nvSpPr>
        <p:spPr/>
        <p:txBody>
          <a:bodyPr vert="eaVert"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6" name="Slide Number Placeholder 5"/>
          <p:cNvSpPr>
            <a:spLocks noGrp="1"/>
          </p:cNvSpPr>
          <p:nvPr>
            <p:ph type="sldNum" sz="quarter" idx="12"/>
          </p:nvPr>
        </p:nvSpPr>
        <p:spPr/>
        <p:txBody>
          <a:bodyPr rtlCol="0"/>
          <a:lstStyle/>
          <a:p>
            <a:pPr rtl="0"/>
            <a:fld id="{022B156B-59AE-415F-B24B-8756D48BB977}" type="slidenum">
              <a:rPr/>
              <a:t>‹#›</a:t>
            </a:fld>
            <a:endParaRPr/>
          </a:p>
        </p:txBody>
      </p:sp>
      <p:sp>
        <p:nvSpPr>
          <p:cNvPr id="5" name="Footer Placeholder 4"/>
          <p:cNvSpPr>
            <a:spLocks noGrp="1"/>
          </p:cNvSpPr>
          <p:nvPr>
            <p:ph type="ftr" sz="quarter" idx="11"/>
          </p:nvPr>
        </p:nvSpPr>
        <p:spPr/>
        <p:txBody>
          <a:bodyPr rtlCol="0"/>
          <a:lstStyle/>
          <a:p>
            <a:pPr rtl="0"/>
            <a:endParaRPr/>
          </a:p>
        </p:txBody>
      </p:sp>
      <p:sp>
        <p:nvSpPr>
          <p:cNvPr id="4" name="Date Placeholder 3"/>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rtlCol="0"/>
          <a:lstStyle/>
          <a:p>
            <a:pPr rtl="0"/>
            <a:r>
              <a:rPr lang="en-GB"/>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6" name="Slide Number Placeholder 5"/>
          <p:cNvSpPr>
            <a:spLocks noGrp="1"/>
          </p:cNvSpPr>
          <p:nvPr>
            <p:ph type="sldNum" sz="quarter" idx="12"/>
          </p:nvPr>
        </p:nvSpPr>
        <p:spPr/>
        <p:txBody>
          <a:bodyPr rtlCol="0"/>
          <a:lstStyle/>
          <a:p>
            <a:pPr rtl="0"/>
            <a:fld id="{022B156B-59AE-415F-B24B-8756D48BB977}" type="slidenum">
              <a:rPr/>
              <a:t>‹#›</a:t>
            </a:fld>
            <a:endParaRPr/>
          </a:p>
        </p:txBody>
      </p:sp>
      <p:sp>
        <p:nvSpPr>
          <p:cNvPr id="5" name="Footer Placeholder 4"/>
          <p:cNvSpPr>
            <a:spLocks noGrp="1"/>
          </p:cNvSpPr>
          <p:nvPr>
            <p:ph type="ftr" sz="quarter" idx="11"/>
          </p:nvPr>
        </p:nvSpPr>
        <p:spPr/>
        <p:txBody>
          <a:bodyPr rtlCol="0"/>
          <a:lstStyle/>
          <a:p>
            <a:pPr rtl="0"/>
            <a:endParaRPr/>
          </a:p>
        </p:txBody>
      </p:sp>
      <p:sp>
        <p:nvSpPr>
          <p:cNvPr id="4" name="Date Placeholder 3"/>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3" name="Content Placeholder 2"/>
          <p:cNvSpPr>
            <a:spLocks noGrp="1"/>
          </p:cNvSpPr>
          <p:nvPr>
            <p:ph idx="1"/>
          </p:nvPr>
        </p:nvSpPr>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6" name="Slide Number Placeholder 5"/>
          <p:cNvSpPr>
            <a:spLocks noGrp="1"/>
          </p:cNvSpPr>
          <p:nvPr>
            <p:ph type="sldNum" sz="quarter" idx="12"/>
          </p:nvPr>
        </p:nvSpPr>
        <p:spPr/>
        <p:txBody>
          <a:bodyPr rtlCol="0"/>
          <a:lstStyle/>
          <a:p>
            <a:pPr rtl="0"/>
            <a:fld id="{022B156B-59AE-415F-B24B-8756D48BB977}" type="slidenum">
              <a:rPr/>
              <a:t>‹#›</a:t>
            </a:fld>
            <a:endParaRPr dirty="0"/>
          </a:p>
        </p:txBody>
      </p:sp>
      <p:sp>
        <p:nvSpPr>
          <p:cNvPr id="5" name="Footer Placeholder 4"/>
          <p:cNvSpPr>
            <a:spLocks noGrp="1"/>
          </p:cNvSpPr>
          <p:nvPr>
            <p:ph type="ftr" sz="quarter" idx="11"/>
          </p:nvPr>
        </p:nvSpPr>
        <p:spPr/>
        <p:txBody>
          <a:bodyPr rtlCol="0"/>
          <a:lstStyle/>
          <a:p>
            <a:pPr rtl="0"/>
            <a:endParaRPr/>
          </a:p>
        </p:txBody>
      </p:sp>
      <p:sp>
        <p:nvSpPr>
          <p:cNvPr id="4" name="Date Placeholder 3"/>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rtlCol="0" anchor="b">
            <a:normAutofit/>
          </a:bodyPr>
          <a:lstStyle>
            <a:lvl1pPr>
              <a:defRPr sz="4400"/>
            </a:lvl1pPr>
          </a:lstStyle>
          <a:p>
            <a:pPr rtl="0"/>
            <a:r>
              <a:rPr lang="en-GB"/>
              <a:t>Click to edit Master title style</a:t>
            </a:r>
            <a:endParaRPr/>
          </a:p>
        </p:txBody>
      </p:sp>
      <p:sp>
        <p:nvSpPr>
          <p:cNvPr id="3" name="Text Placeholder 2"/>
          <p:cNvSpPr>
            <a:spLocks noGrp="1"/>
          </p:cNvSpPr>
          <p:nvPr>
            <p:ph type="body" idx="1"/>
          </p:nvPr>
        </p:nvSpPr>
        <p:spPr>
          <a:xfrm>
            <a:off x="4265610" y="3733800"/>
            <a:ext cx="6858002" cy="914400"/>
          </a:xfrm>
        </p:spPr>
        <p:txBody>
          <a:bodyPr rtlCol="0"/>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GB"/>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3" name="Content Placeholder 2"/>
          <p:cNvSpPr>
            <a:spLocks noGrp="1"/>
          </p:cNvSpPr>
          <p:nvPr>
            <p:ph sz="half" idx="1"/>
          </p:nvPr>
        </p:nvSpPr>
        <p:spPr>
          <a:xfrm>
            <a:off x="1065212" y="1825625"/>
            <a:ext cx="4954588" cy="4187952"/>
          </a:xfrm>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4" name="Content Placeholder 3"/>
          <p:cNvSpPr>
            <a:spLocks noGrp="1"/>
          </p:cNvSpPr>
          <p:nvPr>
            <p:ph sz="half" idx="2"/>
          </p:nvPr>
        </p:nvSpPr>
        <p:spPr>
          <a:xfrm>
            <a:off x="6172200" y="1825625"/>
            <a:ext cx="4951414" cy="4187952"/>
          </a:xfrm>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7" name="Slide Number Placeholder 6"/>
          <p:cNvSpPr>
            <a:spLocks noGrp="1"/>
          </p:cNvSpPr>
          <p:nvPr>
            <p:ph type="sldNum" sz="quarter" idx="12"/>
          </p:nvPr>
        </p:nvSpPr>
        <p:spPr/>
        <p:txBody>
          <a:bodyPr rtlCol="0"/>
          <a:lstStyle/>
          <a:p>
            <a:pPr rtl="0"/>
            <a:fld id="{022B156B-59AE-415F-B24B-8756D48BB977}" type="slidenum">
              <a:rPr/>
              <a:t>‹#›</a:t>
            </a:fld>
            <a:endParaRPr/>
          </a:p>
        </p:txBody>
      </p:sp>
      <p:sp>
        <p:nvSpPr>
          <p:cNvPr id="6" name="Footer Placeholder 5"/>
          <p:cNvSpPr>
            <a:spLocks noGrp="1"/>
          </p:cNvSpPr>
          <p:nvPr>
            <p:ph type="ftr" sz="quarter" idx="11"/>
          </p:nvPr>
        </p:nvSpPr>
        <p:spPr/>
        <p:txBody>
          <a:bodyPr rtlCol="0"/>
          <a:lstStyle/>
          <a:p>
            <a:pPr rtl="0"/>
            <a:endParaRPr/>
          </a:p>
        </p:txBody>
      </p:sp>
      <p:sp>
        <p:nvSpPr>
          <p:cNvPr id="5" name="Date Placeholder 4"/>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3" name="Text Placeholder 2"/>
          <p:cNvSpPr>
            <a:spLocks noGrp="1"/>
          </p:cNvSpPr>
          <p:nvPr>
            <p:ph type="body" idx="1"/>
          </p:nvPr>
        </p:nvSpPr>
        <p:spPr>
          <a:xfrm>
            <a:off x="1069848" y="1681163"/>
            <a:ext cx="4956048"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a:t>Click to edit Master text styles</a:t>
            </a:r>
          </a:p>
        </p:txBody>
      </p:sp>
      <p:sp>
        <p:nvSpPr>
          <p:cNvPr id="4" name="Content Placeholder 3"/>
          <p:cNvSpPr>
            <a:spLocks noGrp="1"/>
          </p:cNvSpPr>
          <p:nvPr>
            <p:ph sz="half" idx="2"/>
          </p:nvPr>
        </p:nvSpPr>
        <p:spPr>
          <a:xfrm>
            <a:off x="1069848" y="2505075"/>
            <a:ext cx="4956048" cy="3476625"/>
          </a:xfrm>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5" name="Text Placeholder 4"/>
          <p:cNvSpPr>
            <a:spLocks noGrp="1"/>
          </p:cNvSpPr>
          <p:nvPr>
            <p:ph type="body" sz="quarter" idx="3"/>
          </p:nvPr>
        </p:nvSpPr>
        <p:spPr>
          <a:xfrm>
            <a:off x="6172200" y="1681163"/>
            <a:ext cx="4956048"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a:t>Click to edit Master text styles</a:t>
            </a:r>
          </a:p>
        </p:txBody>
      </p:sp>
      <p:sp>
        <p:nvSpPr>
          <p:cNvPr id="6" name="Content Placeholder 5"/>
          <p:cNvSpPr>
            <a:spLocks noGrp="1"/>
          </p:cNvSpPr>
          <p:nvPr>
            <p:ph sz="quarter" idx="4"/>
          </p:nvPr>
        </p:nvSpPr>
        <p:spPr>
          <a:xfrm>
            <a:off x="6172200" y="2505075"/>
            <a:ext cx="4956048" cy="3476625"/>
          </a:xfrm>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9" name="Slide Number Placeholder 8"/>
          <p:cNvSpPr>
            <a:spLocks noGrp="1"/>
          </p:cNvSpPr>
          <p:nvPr>
            <p:ph type="sldNum" sz="quarter" idx="12"/>
          </p:nvPr>
        </p:nvSpPr>
        <p:spPr/>
        <p:txBody>
          <a:bodyPr rtlCol="0"/>
          <a:lstStyle/>
          <a:p>
            <a:pPr rtl="0"/>
            <a:fld id="{022B156B-59AE-415F-B24B-8756D48BB977}" type="slidenum">
              <a:rPr/>
              <a:t>‹#›</a:t>
            </a:fld>
            <a:endParaRPr/>
          </a:p>
        </p:txBody>
      </p:sp>
      <p:sp>
        <p:nvSpPr>
          <p:cNvPr id="8" name="Footer Placeholder 7"/>
          <p:cNvSpPr>
            <a:spLocks noGrp="1"/>
          </p:cNvSpPr>
          <p:nvPr>
            <p:ph type="ftr" sz="quarter" idx="11"/>
          </p:nvPr>
        </p:nvSpPr>
        <p:spPr/>
        <p:txBody>
          <a:bodyPr rtlCol="0"/>
          <a:lstStyle/>
          <a:p>
            <a:pPr rtl="0"/>
            <a:endParaRPr/>
          </a:p>
        </p:txBody>
      </p:sp>
      <p:sp>
        <p:nvSpPr>
          <p:cNvPr id="7" name="Date Placeholder 6"/>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5" name="Slide Number Placeholder 4"/>
          <p:cNvSpPr>
            <a:spLocks noGrp="1"/>
          </p:cNvSpPr>
          <p:nvPr>
            <p:ph type="sldNum" sz="quarter" idx="12"/>
          </p:nvPr>
        </p:nvSpPr>
        <p:spPr/>
        <p:txBody>
          <a:bodyPr rtlCol="0"/>
          <a:lstStyle/>
          <a:p>
            <a:pPr rtl="0"/>
            <a:fld id="{022B156B-59AE-415F-B24B-8756D48BB977}" type="slidenum">
              <a:rPr/>
              <a:t>‹#›</a:t>
            </a:fld>
            <a:endParaRPr/>
          </a:p>
        </p:txBody>
      </p:sp>
      <p:sp>
        <p:nvSpPr>
          <p:cNvPr id="4" name="Footer Placeholder 3"/>
          <p:cNvSpPr>
            <a:spLocks noGrp="1"/>
          </p:cNvSpPr>
          <p:nvPr>
            <p:ph type="ftr" sz="quarter" idx="11"/>
          </p:nvPr>
        </p:nvSpPr>
        <p:spPr/>
        <p:txBody>
          <a:bodyPr rtlCol="0"/>
          <a:lstStyle/>
          <a:p>
            <a:pPr rtl="0"/>
            <a:endParaRPr/>
          </a:p>
        </p:txBody>
      </p:sp>
      <p:sp>
        <p:nvSpPr>
          <p:cNvPr id="3" name="Date Placeholder 2"/>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rtlCol="0"/>
          <a:lstStyle/>
          <a:p>
            <a:pPr rtl="0"/>
            <a:fld id="{022B156B-59AE-415F-B24B-8756D48BB977}" type="slidenum">
              <a:rPr/>
              <a:t>‹#›</a:t>
            </a:fld>
            <a:endParaRPr/>
          </a:p>
        </p:txBody>
      </p:sp>
      <p:sp>
        <p:nvSpPr>
          <p:cNvPr id="3" name="Footer Placeholder 2"/>
          <p:cNvSpPr>
            <a:spLocks noGrp="1"/>
          </p:cNvSpPr>
          <p:nvPr>
            <p:ph type="ftr" sz="quarter" idx="11"/>
          </p:nvPr>
        </p:nvSpPr>
        <p:spPr/>
        <p:txBody>
          <a:bodyPr rtlCol="0"/>
          <a:lstStyle/>
          <a:p>
            <a:pPr rtl="0"/>
            <a:endParaRPr/>
          </a:p>
        </p:txBody>
      </p:sp>
      <p:sp>
        <p:nvSpPr>
          <p:cNvPr id="2" name="Date Placeholder 1"/>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rtlCol="0"/>
          <a:lstStyle>
            <a:lvl1pPr>
              <a:defRPr/>
            </a:lvl1pPr>
          </a:lstStyle>
          <a:p>
            <a:pPr rtl="0"/>
            <a:r>
              <a:rPr lang="en-GB"/>
              <a:t>Click to edit Master title style</a:t>
            </a:r>
            <a:endParaRPr lang="en-gb"/>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8" name="Slide Number Placeholder 7"/>
          <p:cNvSpPr>
            <a:spLocks noGrp="1"/>
          </p:cNvSpPr>
          <p:nvPr>
            <p:ph type="sldNum" sz="quarter" idx="12"/>
          </p:nvPr>
        </p:nvSpPr>
        <p:spPr/>
        <p:txBody>
          <a:bodyPr rtlCol="0"/>
          <a:lstStyle/>
          <a:p>
            <a:pPr rtl="0"/>
            <a:fld id="{022B156B-59AE-415F-B24B-8756D48BB977}" type="slidenum">
              <a:rPr/>
              <a:pPr/>
              <a:t>‹#›</a:t>
            </a:fld>
            <a:endParaRPr/>
          </a:p>
        </p:txBody>
      </p:sp>
      <p:sp>
        <p:nvSpPr>
          <p:cNvPr id="7" name="Footer Placeholder 6"/>
          <p:cNvSpPr>
            <a:spLocks noGrp="1"/>
          </p:cNvSpPr>
          <p:nvPr>
            <p:ph type="ftr" sz="quarter" idx="11"/>
          </p:nvPr>
        </p:nvSpPr>
        <p:spPr/>
        <p:txBody>
          <a:bodyPr rtlCol="0"/>
          <a:lstStyle/>
          <a:p>
            <a:pPr rtl="0"/>
            <a:endParaRPr/>
          </a:p>
        </p:txBody>
      </p:sp>
      <p:sp>
        <p:nvSpPr>
          <p:cNvPr id="6" name="Date Placeholder 5"/>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lang="en-gb"/>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8" name="Slide Number Placeholder 7"/>
          <p:cNvSpPr>
            <a:spLocks noGrp="1"/>
          </p:cNvSpPr>
          <p:nvPr>
            <p:ph type="sldNum" sz="quarter" idx="12"/>
          </p:nvPr>
        </p:nvSpPr>
        <p:spPr/>
        <p:txBody>
          <a:bodyPr rtlCol="0"/>
          <a:lstStyle/>
          <a:p>
            <a:pPr rtl="0"/>
            <a:fld id="{022B156B-59AE-415F-B24B-8756D48BB977}" type="slidenum">
              <a:rPr/>
              <a:pPr/>
              <a:t>‹#›</a:t>
            </a:fld>
            <a:endParaRPr/>
          </a:p>
        </p:txBody>
      </p:sp>
      <p:sp>
        <p:nvSpPr>
          <p:cNvPr id="7" name="Footer Placeholder 6"/>
          <p:cNvSpPr>
            <a:spLocks noGrp="1"/>
          </p:cNvSpPr>
          <p:nvPr>
            <p:ph type="ftr" sz="quarter" idx="11"/>
          </p:nvPr>
        </p:nvSpPr>
        <p:spPr/>
        <p:txBody>
          <a:bodyPr rtlCol="0"/>
          <a:lstStyle/>
          <a:p>
            <a:pPr rtl="0"/>
            <a:endParaRPr/>
          </a:p>
        </p:txBody>
      </p:sp>
      <p:sp>
        <p:nvSpPr>
          <p:cNvPr id="6" name="Date Placeholder 5"/>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en-GB"/>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pPr rtl="0"/>
            <a:fld id="{022B156B-59AE-415F-B24B-8756D48BB977}"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pPr rtl="0"/>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pPr rtl="0"/>
            <a:r>
              <a:rPr lang="en-US"/>
              <a:t>24/8/2016</a:t>
            </a:r>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lstStyle/>
          <a:p>
            <a:pPr rtl="0"/>
            <a:r>
              <a:rPr lang="en-GB" dirty="0"/>
              <a:t>Oak Class </a:t>
            </a:r>
            <a:endParaRPr lang="en-gb" dirty="0"/>
          </a:p>
        </p:txBody>
      </p:sp>
      <p:sp>
        <p:nvSpPr>
          <p:cNvPr id="3" name="Subtitle 2"/>
          <p:cNvSpPr>
            <a:spLocks noGrp="1"/>
          </p:cNvSpPr>
          <p:nvPr>
            <p:ph type="subTitle" idx="1"/>
          </p:nvPr>
        </p:nvSpPr>
        <p:spPr>
          <a:xfrm>
            <a:off x="3670298" y="3581400"/>
            <a:ext cx="6858002" cy="914400"/>
          </a:xfrm>
        </p:spPr>
        <p:txBody>
          <a:bodyPr rtlCol="0"/>
          <a:lstStyle/>
          <a:p>
            <a:pPr rtl="0"/>
            <a:r>
              <a:rPr lang="en-GB" dirty="0"/>
              <a:t>Autumn 2- Nov/Dec 2023</a:t>
            </a:r>
            <a:endParaRPr lang="en-gb" dirty="0"/>
          </a:p>
        </p:txBody>
      </p:sp>
      <p:pic>
        <p:nvPicPr>
          <p:cNvPr id="5" name="Picture 4">
            <a:extLst>
              <a:ext uri="{FF2B5EF4-FFF2-40B4-BE49-F238E27FC236}">
                <a16:creationId xmlns:a16="http://schemas.microsoft.com/office/drawing/2014/main" id="{71ACD717-BFA6-1405-195F-271DC49C28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4600" y="-227519"/>
            <a:ext cx="3327400" cy="3327400"/>
          </a:xfrm>
          <a:prstGeom prst="rect">
            <a:avLst/>
          </a:prstGeom>
        </p:spPr>
      </p:pic>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31A0A1C-536F-2B23-7B11-4DADD645966F}"/>
              </a:ext>
            </a:extLst>
          </p:cNvPr>
          <p:cNvSpPr txBox="1"/>
          <p:nvPr/>
        </p:nvSpPr>
        <p:spPr>
          <a:xfrm>
            <a:off x="330741" y="483210"/>
            <a:ext cx="4299626" cy="1371914"/>
          </a:xfrm>
          <a:prstGeom prst="rect">
            <a:avLst/>
          </a:prstGeom>
          <a:noFill/>
        </p:spPr>
        <p:txBody>
          <a:bodyPr wrap="square" rtlCol="0">
            <a:spAutoFit/>
          </a:bodyPr>
          <a:lstStyle/>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Dear Parents and Carers,</a:t>
            </a:r>
          </a:p>
          <a:p>
            <a:pPr>
              <a:lnSpc>
                <a:spcPct val="107000"/>
              </a:lnSpc>
              <a:spcAft>
                <a:spcPts val="800"/>
              </a:spcAft>
            </a:pPr>
            <a:r>
              <a:rPr lang="en-GB" sz="1200" dirty="0">
                <a:latin typeface="Calibri" panose="020F0502020204030204" pitchFamily="34" charset="0"/>
                <a:ea typeface="Calibri" panose="020F0502020204030204" pitchFamily="34" charset="0"/>
                <a:cs typeface="Calibri" panose="020F0502020204030204" pitchFamily="34" charset="0"/>
              </a:rPr>
              <a:t>Welcome back after the half term break. A busy first week in Oak with our DT food and nutrition sessions and walk up Latrigg. We hope you were able to sample some of the delicious recipes we made! Recipe card to follow once we have cooked our final recipe next week (samosas). </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9ABC802-7C19-37FD-067E-C4B94F8D0136}"/>
              </a:ext>
            </a:extLst>
          </p:cNvPr>
          <p:cNvSpPr txBox="1"/>
          <p:nvPr/>
        </p:nvSpPr>
        <p:spPr>
          <a:xfrm>
            <a:off x="297650" y="1855124"/>
            <a:ext cx="4299626" cy="1569532"/>
          </a:xfrm>
          <a:prstGeom prst="rect">
            <a:avLst/>
          </a:prstGeom>
          <a:noFill/>
        </p:spPr>
        <p:txBody>
          <a:bodyPr wrap="square" rtlCol="0">
            <a:spAutoFit/>
          </a:bodyPr>
          <a:lstStyle/>
          <a:p>
            <a:pPr>
              <a:lnSpc>
                <a:spcPct val="107000"/>
              </a:lnSpc>
              <a:spcAft>
                <a:spcPts val="800"/>
              </a:spcAft>
            </a:pPr>
            <a:r>
              <a:rPr lang="en-GB" sz="1200" b="1" u="sng" dirty="0">
                <a:effectLst/>
                <a:latin typeface="Calibri" panose="020F0502020204030204" pitchFamily="34" charset="0"/>
                <a:ea typeface="Calibri" panose="020F0502020204030204" pitchFamily="34" charset="0"/>
                <a:cs typeface="Calibri" panose="020F0502020204030204" pitchFamily="34" charset="0"/>
              </a:rPr>
              <a:t>Equipment</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200" b="1" dirty="0">
                <a:effectLst/>
                <a:latin typeface="Calibri" panose="020F0502020204030204" pitchFamily="34" charset="0"/>
                <a:ea typeface="Calibri" panose="020F0502020204030204" pitchFamily="34" charset="0"/>
                <a:cs typeface="Calibri" panose="020F0502020204030204" pitchFamily="34" charset="0"/>
              </a:rPr>
              <a:t>Each day</a:t>
            </a:r>
            <a:r>
              <a:rPr lang="en-GB" sz="1200" dirty="0">
                <a:effectLst/>
                <a:latin typeface="Calibri" panose="020F0502020204030204" pitchFamily="34" charset="0"/>
                <a:ea typeface="Calibri" panose="020F0502020204030204" pitchFamily="34" charset="0"/>
                <a:cs typeface="Calibri" panose="020F0502020204030204" pitchFamily="34" charset="0"/>
              </a:rPr>
              <a:t> your child needs their </a:t>
            </a:r>
            <a:r>
              <a:rPr lang="en-GB" sz="1200" b="1" u="sng" dirty="0">
                <a:effectLst/>
                <a:latin typeface="Calibri" panose="020F0502020204030204" pitchFamily="34" charset="0"/>
                <a:ea typeface="Calibri" panose="020F0502020204030204" pitchFamily="34" charset="0"/>
                <a:cs typeface="Calibri" panose="020F0502020204030204" pitchFamily="34" charset="0"/>
              </a:rPr>
              <a:t>water bottle, reading book and record.</a:t>
            </a:r>
            <a:r>
              <a:rPr lang="en-GB" sz="1200" dirty="0">
                <a:effectLst/>
                <a:latin typeface="Calibri" panose="020F0502020204030204" pitchFamily="34" charset="0"/>
                <a:ea typeface="Calibri" panose="020F0502020204030204" pitchFamily="34" charset="0"/>
                <a:cs typeface="Calibri" panose="020F0502020204030204" pitchFamily="34" charset="0"/>
              </a:rPr>
              <a:t> Your child needs a school bag to carry these in and to keep on their peg. As it’s getting colder a warm, waterproof coat with a hood, a hat and gloves will be needed. Some wellies or old trainers to keep in school would also be beneficial for when we are outside on the grass or out in the community. </a:t>
            </a:r>
            <a:endParaRPr lang="en-GB" sz="1200" dirty="0">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F8655B5A-FA21-A197-022A-EEAD18534A06}"/>
              </a:ext>
            </a:extLst>
          </p:cNvPr>
          <p:cNvSpPr txBox="1"/>
          <p:nvPr/>
        </p:nvSpPr>
        <p:spPr>
          <a:xfrm>
            <a:off x="330741" y="3362133"/>
            <a:ext cx="4233444" cy="3853491"/>
          </a:xfrm>
          <a:prstGeom prst="rect">
            <a:avLst/>
          </a:prstGeom>
          <a:noFill/>
        </p:spPr>
        <p:txBody>
          <a:bodyPr wrap="square" rtlCol="0">
            <a:spAutoFit/>
          </a:bodyPr>
          <a:lstStyle/>
          <a:p>
            <a:pPr>
              <a:lnSpc>
                <a:spcPct val="107000"/>
              </a:lnSpc>
              <a:spcAft>
                <a:spcPts val="800"/>
              </a:spcAft>
            </a:pPr>
            <a:r>
              <a:rPr lang="en-GB" sz="1200" b="1" u="sng" dirty="0">
                <a:latin typeface="Calibri" panose="020F0502020204030204" pitchFamily="34" charset="0"/>
                <a:ea typeface="Calibri" panose="020F0502020204030204" pitchFamily="34" charset="0"/>
                <a:cs typeface="Calibri" panose="020F0502020204030204" pitchFamily="34" charset="0"/>
              </a:rPr>
              <a:t>PE</a:t>
            </a:r>
          </a:p>
          <a:p>
            <a:pPr>
              <a:lnSpc>
                <a:spcPct val="107000"/>
              </a:lnSpc>
              <a:spcAft>
                <a:spcPts val="800"/>
              </a:spcAft>
            </a:pPr>
            <a:r>
              <a:rPr lang="en-GB" sz="1200" b="1" dirty="0">
                <a:latin typeface="Calibri" panose="020F0502020204030204" pitchFamily="34" charset="0"/>
                <a:ea typeface="Calibri" panose="020F0502020204030204" pitchFamily="34" charset="0"/>
                <a:cs typeface="Calibri" panose="020F0502020204030204" pitchFamily="34" charset="0"/>
              </a:rPr>
              <a:t>School PE kit is needed for Monday each week. </a:t>
            </a:r>
            <a:r>
              <a:rPr lang="en-GB" sz="1200" dirty="0">
                <a:latin typeface="Calibri" panose="020F0502020204030204" pitchFamily="34" charset="0"/>
                <a:ea typeface="Calibri" panose="020F0502020204030204" pitchFamily="34" charset="0"/>
                <a:cs typeface="Calibri" panose="020F0502020204030204" pitchFamily="34" charset="0"/>
              </a:rPr>
              <a:t>Monday will be hockey with GLL coaching School PE kit is red or white t-shirt (plain or with school logo), plain black shorts, leggings or joggers- no brand logos please and a pair of trainers that can be left in school. No additional hoodies or jumpers are needed as school jumper can be worn. We would recommend thicker leggings or joggers as we will be outside for some of the sessions. </a:t>
            </a:r>
          </a:p>
          <a:p>
            <a:pPr>
              <a:lnSpc>
                <a:spcPct val="107000"/>
              </a:lnSpc>
              <a:spcAft>
                <a:spcPts val="800"/>
              </a:spcAft>
            </a:pPr>
            <a:r>
              <a:rPr lang="en-GB" sz="1200" b="1" dirty="0">
                <a:latin typeface="Calibri" panose="020F0502020204030204" pitchFamily="34" charset="0"/>
                <a:ea typeface="Calibri" panose="020F0502020204030204" pitchFamily="34" charset="0"/>
                <a:cs typeface="Calibri" panose="020F0502020204030204" pitchFamily="34" charset="0"/>
              </a:rPr>
              <a:t>Our other PE session will be Forest School on a Friday afternoon</a:t>
            </a:r>
            <a:r>
              <a:rPr lang="en-GB" sz="1200" dirty="0">
                <a:latin typeface="Calibri" panose="020F0502020204030204" pitchFamily="34" charset="0"/>
                <a:ea typeface="Calibri" panose="020F0502020204030204" pitchFamily="34" charset="0"/>
                <a:cs typeface="Calibri" panose="020F0502020204030204" pitchFamily="34" charset="0"/>
              </a:rPr>
              <a:t>. Rough clothes are needed each week- old clothes, layers are best for keeping warm. Waterproof, warm coat with a hood and wellies or old boots as it does get really muddy. Hats and gloves needed too as we will be outside whatever the weather! A big carrier bag to put anything dirty in would also be a good idea. </a:t>
            </a:r>
            <a:r>
              <a:rPr lang="en-GB" sz="1200" b="1" dirty="0">
                <a:latin typeface="Calibri" panose="020F0502020204030204" pitchFamily="34" charset="0"/>
                <a:ea typeface="Calibri" panose="020F0502020204030204" pitchFamily="34" charset="0"/>
                <a:cs typeface="Calibri" panose="020F0502020204030204" pitchFamily="34" charset="0"/>
              </a:rPr>
              <a:t>First session: Friday 10</a:t>
            </a:r>
            <a:r>
              <a:rPr lang="en-GB" sz="1200" b="1" baseline="30000" dirty="0">
                <a:latin typeface="Calibri" panose="020F0502020204030204" pitchFamily="34" charset="0"/>
                <a:ea typeface="Calibri" panose="020F0502020204030204" pitchFamily="34" charset="0"/>
                <a:cs typeface="Calibri" panose="020F0502020204030204" pitchFamily="34" charset="0"/>
              </a:rPr>
              <a:t>th</a:t>
            </a:r>
            <a:r>
              <a:rPr lang="en-GB" sz="1200" b="1" dirty="0">
                <a:latin typeface="Calibri" panose="020F0502020204030204" pitchFamily="34" charset="0"/>
                <a:ea typeface="Calibri" panose="020F0502020204030204" pitchFamily="34" charset="0"/>
                <a:cs typeface="Calibri" panose="020F0502020204030204" pitchFamily="34" charset="0"/>
              </a:rPr>
              <a:t> November </a:t>
            </a:r>
          </a:p>
          <a:p>
            <a:pPr>
              <a:lnSpc>
                <a:spcPct val="107000"/>
              </a:lnSpc>
              <a:spcAft>
                <a:spcPts val="800"/>
              </a:spcAft>
            </a:pPr>
            <a:endParaRPr lang="en-GB" sz="1200" b="1"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8A49A0CC-FAA4-BAC4-D7FF-6197DB26FE9F}"/>
              </a:ext>
            </a:extLst>
          </p:cNvPr>
          <p:cNvSpPr txBox="1"/>
          <p:nvPr/>
        </p:nvSpPr>
        <p:spPr>
          <a:xfrm>
            <a:off x="4818860" y="-9159"/>
            <a:ext cx="6625420" cy="6943055"/>
          </a:xfrm>
          <a:prstGeom prst="rect">
            <a:avLst/>
          </a:prstGeom>
          <a:noFill/>
        </p:spPr>
        <p:txBody>
          <a:bodyPr wrap="square" rtlCol="0">
            <a:spAutoFit/>
          </a:bodyPr>
          <a:lstStyle/>
          <a:p>
            <a:pPr>
              <a:lnSpc>
                <a:spcPct val="107000"/>
              </a:lnSpc>
              <a:spcAft>
                <a:spcPts val="800"/>
              </a:spcAft>
            </a:pPr>
            <a:r>
              <a:rPr lang="en-GB" sz="1200" b="1" u="sng" dirty="0">
                <a:effectLst/>
                <a:latin typeface="Calibri" panose="020F0502020204030204" pitchFamily="34" charset="0"/>
                <a:ea typeface="Calibri" panose="020F0502020204030204" pitchFamily="34" charset="0"/>
                <a:cs typeface="Calibri" panose="020F0502020204030204" pitchFamily="34" charset="0"/>
              </a:rPr>
              <a:t>Swimming</a:t>
            </a:r>
          </a:p>
          <a:p>
            <a:pPr>
              <a:lnSpc>
                <a:spcPct val="107000"/>
              </a:lnSpc>
              <a:spcAft>
                <a:spcPts val="800"/>
              </a:spcAft>
            </a:pPr>
            <a:r>
              <a:rPr lang="en-GB" sz="1200" dirty="0">
                <a:latin typeface="Calibri" panose="020F0502020204030204" pitchFamily="34" charset="0"/>
                <a:ea typeface="Calibri" panose="020F0502020204030204" pitchFamily="34" charset="0"/>
                <a:cs typeface="Calibri" panose="020F0502020204030204" pitchFamily="34" charset="0"/>
              </a:rPr>
              <a:t>We will have swimming lessons this half term as part of the PE curriculum. This year, we will be accessing an intensive 2 week block rather than 1 session per week. Children will have a swimming lesson every afternoon (Mon-Fri) in the weeks of 27</a:t>
            </a:r>
            <a:r>
              <a:rPr lang="en-GB" sz="1200" baseline="30000" dirty="0">
                <a:latin typeface="Calibri" panose="020F0502020204030204" pitchFamily="34" charset="0"/>
                <a:ea typeface="Calibri" panose="020F0502020204030204" pitchFamily="34" charset="0"/>
                <a:cs typeface="Calibri" panose="020F0502020204030204" pitchFamily="34" charset="0"/>
              </a:rPr>
              <a:t>th</a:t>
            </a:r>
            <a:r>
              <a:rPr lang="en-GB" sz="1200" dirty="0">
                <a:latin typeface="Calibri" panose="020F0502020204030204" pitchFamily="34" charset="0"/>
                <a:ea typeface="Calibri" panose="020F0502020204030204" pitchFamily="34" charset="0"/>
                <a:cs typeface="Calibri" panose="020F0502020204030204" pitchFamily="34" charset="0"/>
              </a:rPr>
              <a:t> November and 4</a:t>
            </a:r>
            <a:r>
              <a:rPr lang="en-GB" sz="1200" baseline="30000" dirty="0">
                <a:latin typeface="Calibri" panose="020F0502020204030204" pitchFamily="34" charset="0"/>
                <a:ea typeface="Calibri" panose="020F0502020204030204" pitchFamily="34" charset="0"/>
                <a:cs typeface="Calibri" panose="020F0502020204030204" pitchFamily="34" charset="0"/>
              </a:rPr>
              <a:t>th</a:t>
            </a:r>
            <a:r>
              <a:rPr lang="en-GB" sz="1200" dirty="0">
                <a:latin typeface="Calibri" panose="020F0502020204030204" pitchFamily="34" charset="0"/>
                <a:ea typeface="Calibri" panose="020F0502020204030204" pitchFamily="34" charset="0"/>
                <a:cs typeface="Calibri" panose="020F0502020204030204" pitchFamily="34" charset="0"/>
              </a:rPr>
              <a:t> December. Our other PE sessions will not take place over these 2 weeks. </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200" b="1" u="sng" dirty="0">
                <a:effectLst/>
                <a:latin typeface="Calibri" panose="020F0502020204030204" pitchFamily="34" charset="0"/>
                <a:ea typeface="Calibri" panose="020F0502020204030204" pitchFamily="34" charset="0"/>
                <a:cs typeface="Calibri" panose="020F0502020204030204" pitchFamily="34" charset="0"/>
              </a:rPr>
              <a:t>WW2/Remembrance Project</a:t>
            </a:r>
          </a:p>
          <a:p>
            <a:pPr>
              <a:lnSpc>
                <a:spcPct val="107000"/>
              </a:lnSpc>
              <a:spcAft>
                <a:spcPts val="800"/>
              </a:spcAft>
            </a:pPr>
            <a:r>
              <a:rPr lang="en-GB" sz="1200" dirty="0">
                <a:latin typeface="Calibri" panose="020F0502020204030204" pitchFamily="34" charset="0"/>
                <a:ea typeface="Calibri" panose="020F0502020204030204" pitchFamily="34" charset="0"/>
                <a:cs typeface="Calibri" panose="020F0502020204030204" pitchFamily="34" charset="0"/>
              </a:rPr>
              <a:t>Thank you so much for all your help in aiding us to make good links in our community to support our learning about Kirkbride during WW2. This study has really inspired the children and we will be hosting a Remembrance Event in school on the morning of Wednesday 15</a:t>
            </a:r>
            <a:r>
              <a:rPr lang="en-GB" sz="1200" baseline="30000" dirty="0">
                <a:latin typeface="Calibri" panose="020F0502020204030204" pitchFamily="34" charset="0"/>
                <a:ea typeface="Calibri" panose="020F0502020204030204" pitchFamily="34" charset="0"/>
                <a:cs typeface="Calibri" panose="020F0502020204030204" pitchFamily="34" charset="0"/>
              </a:rPr>
              <a:t>th</a:t>
            </a:r>
            <a:r>
              <a:rPr lang="en-GB" sz="1200" dirty="0">
                <a:latin typeface="Calibri" panose="020F0502020204030204" pitchFamily="34" charset="0"/>
                <a:ea typeface="Calibri" panose="020F0502020204030204" pitchFamily="34" charset="0"/>
                <a:cs typeface="Calibri" panose="020F0502020204030204" pitchFamily="34" charset="0"/>
              </a:rPr>
              <a:t> November, between 10 and 11.15am. All are welcome! We will be offering refreshments and the children will be sharing their knowledge and understanding from this study. More information to follow. </a:t>
            </a:r>
          </a:p>
          <a:p>
            <a:pPr>
              <a:lnSpc>
                <a:spcPct val="107000"/>
              </a:lnSpc>
              <a:spcAft>
                <a:spcPts val="800"/>
              </a:spcAft>
            </a:pPr>
            <a:r>
              <a:rPr lang="en-GB" sz="1200" b="1" u="sng" dirty="0">
                <a:effectLst/>
                <a:latin typeface="Calibri" panose="020F0502020204030204" pitchFamily="34" charset="0"/>
                <a:ea typeface="Calibri" panose="020F0502020204030204" pitchFamily="34" charset="0"/>
                <a:cs typeface="Calibri" panose="020F0502020204030204" pitchFamily="34" charset="0"/>
              </a:rPr>
              <a:t>93A bus service</a:t>
            </a:r>
          </a:p>
          <a:p>
            <a:pPr>
              <a:lnSpc>
                <a:spcPct val="107000"/>
              </a:lnSpc>
              <a:spcAft>
                <a:spcPts val="800"/>
              </a:spcAft>
            </a:pPr>
            <a:r>
              <a:rPr lang="en-GB" sz="1200" dirty="0">
                <a:latin typeface="Calibri" panose="020F0502020204030204" pitchFamily="34" charset="0"/>
                <a:ea typeface="Calibri" panose="020F0502020204030204" pitchFamily="34" charset="0"/>
                <a:cs typeface="Calibri" panose="020F0502020204030204" pitchFamily="34" charset="0"/>
              </a:rPr>
              <a:t>Look North have asked to visit on Tuesday 7</a:t>
            </a:r>
            <a:r>
              <a:rPr lang="en-GB" sz="1200" baseline="30000" dirty="0">
                <a:latin typeface="Calibri" panose="020F0502020204030204" pitchFamily="34" charset="0"/>
                <a:ea typeface="Calibri" panose="020F0502020204030204" pitchFamily="34" charset="0"/>
                <a:cs typeface="Calibri" panose="020F0502020204030204" pitchFamily="34" charset="0"/>
              </a:rPr>
              <a:t>th</a:t>
            </a:r>
            <a:r>
              <a:rPr lang="en-GB" sz="1200" dirty="0">
                <a:latin typeface="Calibri" panose="020F0502020204030204" pitchFamily="34" charset="0"/>
                <a:ea typeface="Calibri" panose="020F0502020204030204" pitchFamily="34" charset="0"/>
                <a:cs typeface="Calibri" panose="020F0502020204030204" pitchFamily="34" charset="0"/>
              </a:rPr>
              <a:t> November for us to talk about our campaign to save the 93A bus route again as part of a series they are putting together about bus funding and routes in the local area! We will keep you updated for how and when we will feature in the programme. We are working closely with Stagecoach and they have offered us a complimentary day out on a double decker in the local area, more information to follow around dates and destinations. </a:t>
            </a:r>
          </a:p>
          <a:p>
            <a:pPr>
              <a:lnSpc>
                <a:spcPct val="107000"/>
              </a:lnSpc>
              <a:spcAft>
                <a:spcPts val="800"/>
              </a:spcAft>
            </a:pPr>
            <a:r>
              <a:rPr lang="en-GB" sz="1200" b="1" u="sng" dirty="0" err="1">
                <a:effectLst/>
                <a:latin typeface="Calibri" panose="020F0502020204030204" pitchFamily="34" charset="0"/>
                <a:ea typeface="Calibri" panose="020F0502020204030204" pitchFamily="34" charset="0"/>
                <a:cs typeface="Calibri" panose="020F0502020204030204" pitchFamily="34" charset="0"/>
              </a:rPr>
              <a:t>BrightStars</a:t>
            </a:r>
            <a:endParaRPr lang="en-GB" sz="1200" b="1" u="sng"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200" dirty="0">
                <a:latin typeface="Calibri" panose="020F0502020204030204" pitchFamily="34" charset="0"/>
                <a:ea typeface="Calibri" panose="020F0502020204030204" pitchFamily="34" charset="0"/>
                <a:cs typeface="Calibri" panose="020F0502020204030204" pitchFamily="34" charset="0"/>
              </a:rPr>
              <a:t>We have been invited to take part in the </a:t>
            </a:r>
            <a:r>
              <a:rPr lang="en-GB" sz="1200" dirty="0" err="1">
                <a:latin typeface="Calibri" panose="020F0502020204030204" pitchFamily="34" charset="0"/>
                <a:ea typeface="Calibri" panose="020F0502020204030204" pitchFamily="34" charset="0"/>
                <a:cs typeface="Calibri" panose="020F0502020204030204" pitchFamily="34" charset="0"/>
              </a:rPr>
              <a:t>BrightStars</a:t>
            </a:r>
            <a:r>
              <a:rPr lang="en-GB" sz="1200" dirty="0">
                <a:latin typeface="Calibri" panose="020F0502020204030204" pitchFamily="34" charset="0"/>
                <a:ea typeface="Calibri" panose="020F0502020204030204" pitchFamily="34" charset="0"/>
                <a:cs typeface="Calibri" panose="020F0502020204030204" pitchFamily="34" charset="0"/>
              </a:rPr>
              <a:t> Enterprise project again this year, after our success in this project previously. We will be working alongside a local business to market, plan and make produce for our very own Christmas Fayre on Fri 8</a:t>
            </a:r>
            <a:r>
              <a:rPr lang="en-GB" sz="1200" baseline="30000" dirty="0">
                <a:latin typeface="Calibri" panose="020F0502020204030204" pitchFamily="34" charset="0"/>
                <a:ea typeface="Calibri" panose="020F0502020204030204" pitchFamily="34" charset="0"/>
                <a:cs typeface="Calibri" panose="020F0502020204030204" pitchFamily="34" charset="0"/>
              </a:rPr>
              <a:t>th</a:t>
            </a:r>
            <a:r>
              <a:rPr lang="en-GB" sz="1200" dirty="0">
                <a:latin typeface="Calibri" panose="020F0502020204030204" pitchFamily="34" charset="0"/>
                <a:ea typeface="Calibri" panose="020F0502020204030204" pitchFamily="34" charset="0"/>
                <a:cs typeface="Calibri" panose="020F0502020204030204" pitchFamily="34" charset="0"/>
              </a:rPr>
              <a:t> December. More details to follow! </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200" b="1" u="sng" dirty="0">
                <a:effectLst/>
                <a:latin typeface="Calibri" panose="020F0502020204030204" pitchFamily="34" charset="0"/>
                <a:ea typeface="Calibri" panose="020F0502020204030204" pitchFamily="34" charset="0"/>
                <a:cs typeface="Calibri" panose="020F0502020204030204" pitchFamily="34" charset="0"/>
              </a:rPr>
              <a:t>Homework</a:t>
            </a:r>
            <a:endParaRPr lang="en-GB" sz="1200" b="1" u="sng"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200" b="1" u="sng" dirty="0">
                <a:latin typeface="Calibri" panose="020F0502020204030204" pitchFamily="34" charset="0"/>
                <a:ea typeface="Calibri" panose="020F0502020204030204" pitchFamily="34" charset="0"/>
                <a:cs typeface="Calibri" panose="020F0502020204030204" pitchFamily="34" charset="0"/>
              </a:rPr>
              <a:t>3 reads a week- </a:t>
            </a:r>
            <a:r>
              <a:rPr lang="en-GB" sz="1200" b="1" dirty="0">
                <a:latin typeface="Calibri" panose="020F0502020204030204" pitchFamily="34" charset="0"/>
                <a:ea typeface="Calibri" panose="020F0502020204030204" pitchFamily="34" charset="0"/>
                <a:cs typeface="Calibri" panose="020F0502020204030204" pitchFamily="34" charset="0"/>
              </a:rPr>
              <a:t>first prize draw will be this half term. Good Luck, everyone! </a:t>
            </a:r>
          </a:p>
          <a:p>
            <a:pPr>
              <a:lnSpc>
                <a:spcPct val="107000"/>
              </a:lnSpc>
              <a:spcAft>
                <a:spcPts val="800"/>
              </a:spcAft>
            </a:pPr>
            <a:r>
              <a:rPr lang="en-GB" sz="1200" b="1" u="sng" dirty="0">
                <a:effectLst/>
                <a:latin typeface="Calibri" panose="020F0502020204030204" pitchFamily="34" charset="0"/>
                <a:ea typeface="Calibri" panose="020F0502020204030204" pitchFamily="34" charset="0"/>
                <a:cs typeface="Calibri" panose="020F0502020204030204" pitchFamily="34" charset="0"/>
              </a:rPr>
              <a:t>3-4 10/15min slots on </a:t>
            </a:r>
            <a:r>
              <a:rPr lang="en-GB" sz="1200" b="1" u="sng" dirty="0">
                <a:latin typeface="Calibri" panose="020F0502020204030204" pitchFamily="34" charset="0"/>
                <a:ea typeface="Calibri" panose="020F0502020204030204" pitchFamily="34" charset="0"/>
                <a:cs typeface="Calibri" panose="020F0502020204030204" pitchFamily="34" charset="0"/>
              </a:rPr>
              <a:t>T</a:t>
            </a:r>
            <a:r>
              <a:rPr lang="en-GB" sz="1200" b="1" u="sng" dirty="0">
                <a:effectLst/>
                <a:latin typeface="Calibri" panose="020F0502020204030204" pitchFamily="34" charset="0"/>
                <a:ea typeface="Calibri" panose="020F0502020204030204" pitchFamily="34" charset="0"/>
                <a:cs typeface="Calibri" panose="020F0502020204030204" pitchFamily="34" charset="0"/>
              </a:rPr>
              <a:t>imes </a:t>
            </a:r>
            <a:r>
              <a:rPr lang="en-GB" sz="1200" b="1" u="sng" dirty="0">
                <a:latin typeface="Calibri" panose="020F0502020204030204" pitchFamily="34" charset="0"/>
                <a:ea typeface="Calibri" panose="020F0502020204030204" pitchFamily="34" charset="0"/>
                <a:cs typeface="Calibri" panose="020F0502020204030204" pitchFamily="34" charset="0"/>
              </a:rPr>
              <a:t>T</a:t>
            </a:r>
            <a:r>
              <a:rPr lang="en-GB" sz="1200" b="1" u="sng" dirty="0">
                <a:effectLst/>
                <a:latin typeface="Calibri" panose="020F0502020204030204" pitchFamily="34" charset="0"/>
                <a:ea typeface="Calibri" panose="020F0502020204030204" pitchFamily="34" charset="0"/>
                <a:cs typeface="Calibri" panose="020F0502020204030204" pitchFamily="34" charset="0"/>
              </a:rPr>
              <a:t>a</a:t>
            </a:r>
            <a:r>
              <a:rPr lang="en-GB" sz="1200" b="1" u="sng" dirty="0">
                <a:latin typeface="Calibri" panose="020F0502020204030204" pitchFamily="34" charset="0"/>
                <a:ea typeface="Calibri" panose="020F0502020204030204" pitchFamily="34" charset="0"/>
                <a:cs typeface="Calibri" panose="020F0502020204030204" pitchFamily="34" charset="0"/>
              </a:rPr>
              <a:t>ble Rockstars. </a:t>
            </a:r>
            <a:r>
              <a:rPr lang="en-GB" sz="1200" dirty="0">
                <a:latin typeface="Calibri" panose="020F0502020204030204" pitchFamily="34" charset="0"/>
                <a:ea typeface="Calibri" panose="020F0502020204030204" pitchFamily="34" charset="0"/>
                <a:cs typeface="Calibri" panose="020F0502020204030204" pitchFamily="34" charset="0"/>
              </a:rPr>
              <a:t>To access many of the concepts we teach in Upper Key Stage Two, children need to be proficient with recalling facts correctly and quickly. This practice is really important. </a:t>
            </a:r>
          </a:p>
          <a:p>
            <a:pPr>
              <a:lnSpc>
                <a:spcPct val="107000"/>
              </a:lnSpc>
              <a:spcAft>
                <a:spcPts val="800"/>
              </a:spcAft>
            </a:pPr>
            <a:r>
              <a:rPr lang="en-GB" sz="1200" b="1" u="sng" dirty="0">
                <a:effectLst/>
                <a:latin typeface="Calibri" panose="020F0502020204030204" pitchFamily="34" charset="0"/>
                <a:ea typeface="Calibri" panose="020F0502020204030204" pitchFamily="34" charset="0"/>
                <a:cs typeface="Calibri" panose="020F0502020204030204" pitchFamily="34" charset="0"/>
              </a:rPr>
              <a:t>Spelling weekly ta</a:t>
            </a:r>
            <a:r>
              <a:rPr lang="en-GB" sz="1200" b="1" u="sng" dirty="0">
                <a:latin typeface="Calibri" panose="020F0502020204030204" pitchFamily="34" charset="0"/>
                <a:ea typeface="Calibri" panose="020F0502020204030204" pitchFamily="34" charset="0"/>
                <a:cs typeface="Calibri" panose="020F0502020204030204" pitchFamily="34" charset="0"/>
              </a:rPr>
              <a:t>sks </a:t>
            </a:r>
            <a:r>
              <a:rPr lang="en-GB" sz="1200" b="1" dirty="0">
                <a:latin typeface="Calibri" panose="020F0502020204030204" pitchFamily="34" charset="0"/>
                <a:ea typeface="Calibri" panose="020F0502020204030204" pitchFamily="34" charset="0"/>
                <a:cs typeface="Calibri" panose="020F0502020204030204" pitchFamily="34" charset="0"/>
              </a:rPr>
              <a:t>will continue to be in homework books and we will also setting a </a:t>
            </a:r>
            <a:r>
              <a:rPr lang="en-GB" sz="1200" b="1" u="sng" dirty="0">
                <a:latin typeface="Calibri" panose="020F0502020204030204" pitchFamily="34" charset="0"/>
                <a:ea typeface="Calibri" panose="020F0502020204030204" pitchFamily="34" charset="0"/>
                <a:cs typeface="Calibri" panose="020F0502020204030204" pitchFamily="34" charset="0"/>
              </a:rPr>
              <a:t>weekly maths task, </a:t>
            </a:r>
            <a:r>
              <a:rPr lang="en-GB" sz="1200" b="1" dirty="0">
                <a:latin typeface="Calibri" panose="020F0502020204030204" pitchFamily="34" charset="0"/>
                <a:ea typeface="Calibri" panose="020F0502020204030204" pitchFamily="34" charset="0"/>
                <a:cs typeface="Calibri" panose="020F0502020204030204" pitchFamily="34" charset="0"/>
              </a:rPr>
              <a:t>too, beginning in the next couple of weeks. This will relate to the concepts we are learning in class that week. </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9273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D829E-1E1A-7AB6-306B-DE501D69A94E}"/>
              </a:ext>
            </a:extLst>
          </p:cNvPr>
          <p:cNvSpPr>
            <a:spLocks noGrp="1"/>
          </p:cNvSpPr>
          <p:nvPr>
            <p:ph type="title"/>
          </p:nvPr>
        </p:nvSpPr>
        <p:spPr/>
        <p:txBody>
          <a:bodyPr/>
          <a:lstStyle/>
          <a:p>
            <a:r>
              <a:rPr lang="en-GB" dirty="0"/>
              <a:t>Important Dates for Oak Class</a:t>
            </a:r>
          </a:p>
        </p:txBody>
      </p:sp>
      <p:sp>
        <p:nvSpPr>
          <p:cNvPr id="3" name="Content Placeholder 2">
            <a:extLst>
              <a:ext uri="{FF2B5EF4-FFF2-40B4-BE49-F238E27FC236}">
                <a16:creationId xmlns:a16="http://schemas.microsoft.com/office/drawing/2014/main" id="{BE0B1CB1-8EB6-2102-36E5-4735213EF740}"/>
              </a:ext>
            </a:extLst>
          </p:cNvPr>
          <p:cNvSpPr>
            <a:spLocks noGrp="1"/>
          </p:cNvSpPr>
          <p:nvPr>
            <p:ph idx="1"/>
          </p:nvPr>
        </p:nvSpPr>
        <p:spPr>
          <a:xfrm>
            <a:off x="947983" y="1604108"/>
            <a:ext cx="3795955" cy="4229100"/>
          </a:xfrm>
        </p:spPr>
        <p:txBody>
          <a:bodyPr>
            <a:normAutofit lnSpcReduction="10000"/>
          </a:bodyPr>
          <a:lstStyle/>
          <a:p>
            <a:r>
              <a:rPr lang="en-GB" sz="1200" b="1" dirty="0">
                <a:latin typeface="Calibri" panose="020F0502020204030204" pitchFamily="34" charset="0"/>
                <a:cs typeface="Calibri" panose="020F0502020204030204" pitchFamily="34" charset="0"/>
              </a:rPr>
              <a:t>Fri 10</a:t>
            </a:r>
            <a:r>
              <a:rPr lang="en-GB" sz="1200" b="1" baseline="30000" dirty="0">
                <a:latin typeface="Calibri" panose="020F0502020204030204" pitchFamily="34" charset="0"/>
                <a:cs typeface="Calibri" panose="020F0502020204030204" pitchFamily="34" charset="0"/>
              </a:rPr>
              <a:t>th</a:t>
            </a:r>
            <a:r>
              <a:rPr lang="en-GB" sz="1200" b="1" dirty="0">
                <a:latin typeface="Calibri" panose="020F0502020204030204" pitchFamily="34" charset="0"/>
                <a:cs typeface="Calibri" panose="020F0502020204030204" pitchFamily="34" charset="0"/>
              </a:rPr>
              <a:t> Nov </a:t>
            </a:r>
            <a:r>
              <a:rPr lang="en-GB" sz="1200" dirty="0">
                <a:latin typeface="Calibri" panose="020F0502020204030204" pitchFamily="34" charset="0"/>
                <a:cs typeface="Calibri" panose="020F0502020204030204" pitchFamily="34" charset="0"/>
              </a:rPr>
              <a:t>is a busy day- Non uniform, bring a raffle prize instead of a donation. Am- Walking to War Memorial at church for a Remembrance reflection with Reverend Bryan. PM- First Forest School session. Also on this day, some children will be taking part in a Dodgeball competition (Letters to be sent out to team on Mon 6</a:t>
            </a:r>
            <a:r>
              <a:rPr lang="en-GB" sz="1200" baseline="30000" dirty="0">
                <a:latin typeface="Calibri" panose="020F0502020204030204" pitchFamily="34" charset="0"/>
                <a:cs typeface="Calibri" panose="020F0502020204030204" pitchFamily="34" charset="0"/>
              </a:rPr>
              <a:t>th</a:t>
            </a:r>
            <a:r>
              <a:rPr lang="en-GB" sz="1200" dirty="0">
                <a:latin typeface="Calibri" panose="020F0502020204030204" pitchFamily="34" charset="0"/>
                <a:cs typeface="Calibri" panose="020F0502020204030204" pitchFamily="34" charset="0"/>
              </a:rPr>
              <a:t> Nov)</a:t>
            </a:r>
          </a:p>
          <a:p>
            <a:r>
              <a:rPr lang="en-GB" sz="1200" b="1" dirty="0">
                <a:latin typeface="Calibri" panose="020F0502020204030204" pitchFamily="34" charset="0"/>
                <a:cs typeface="Calibri" panose="020F0502020204030204" pitchFamily="34" charset="0"/>
              </a:rPr>
              <a:t>Wed 15</a:t>
            </a:r>
            <a:r>
              <a:rPr lang="en-GB" sz="1200" b="1" baseline="30000" dirty="0">
                <a:latin typeface="Calibri" panose="020F0502020204030204" pitchFamily="34" charset="0"/>
                <a:cs typeface="Calibri" panose="020F0502020204030204" pitchFamily="34" charset="0"/>
              </a:rPr>
              <a:t>th</a:t>
            </a:r>
            <a:r>
              <a:rPr lang="en-GB" sz="1200" b="1" dirty="0">
                <a:latin typeface="Calibri" panose="020F0502020204030204" pitchFamily="34" charset="0"/>
                <a:cs typeface="Calibri" panose="020F0502020204030204" pitchFamily="34" charset="0"/>
              </a:rPr>
              <a:t> Nov- </a:t>
            </a:r>
            <a:r>
              <a:rPr lang="en-GB" sz="1200" dirty="0">
                <a:latin typeface="Calibri" panose="020F0502020204030204" pitchFamily="34" charset="0"/>
                <a:cs typeface="Calibri" panose="020F0502020204030204" pitchFamily="34" charset="0"/>
              </a:rPr>
              <a:t>Remembrance Morning event in school 10am. Refreshments and children sharing their knowledge/learning about Kirkbride’s role in WW2. All welcome!</a:t>
            </a:r>
          </a:p>
          <a:p>
            <a:r>
              <a:rPr lang="en-GB" sz="1200" b="1" dirty="0">
                <a:latin typeface="Calibri" panose="020F0502020204030204" pitchFamily="34" charset="0"/>
                <a:cs typeface="Calibri" panose="020F0502020204030204" pitchFamily="34" charset="0"/>
              </a:rPr>
              <a:t>Week of 27</a:t>
            </a:r>
            <a:r>
              <a:rPr lang="en-GB" sz="1200" b="1" baseline="30000" dirty="0">
                <a:latin typeface="Calibri" panose="020F0502020204030204" pitchFamily="34" charset="0"/>
                <a:cs typeface="Calibri" panose="020F0502020204030204" pitchFamily="34" charset="0"/>
              </a:rPr>
              <a:t>th</a:t>
            </a:r>
            <a:r>
              <a:rPr lang="en-GB" sz="1200" b="1" dirty="0">
                <a:latin typeface="Calibri" panose="020F0502020204030204" pitchFamily="34" charset="0"/>
                <a:cs typeface="Calibri" panose="020F0502020204030204" pitchFamily="34" charset="0"/>
              </a:rPr>
              <a:t> Nov- </a:t>
            </a:r>
            <a:r>
              <a:rPr lang="en-GB" sz="1200" dirty="0">
                <a:latin typeface="Calibri" panose="020F0502020204030204" pitchFamily="34" charset="0"/>
                <a:cs typeface="Calibri" panose="020F0502020204030204" pitchFamily="34" charset="0"/>
              </a:rPr>
              <a:t>swimming every afternoon</a:t>
            </a:r>
          </a:p>
          <a:p>
            <a:r>
              <a:rPr lang="en-GB" sz="1200" b="1" dirty="0">
                <a:latin typeface="Calibri" panose="020F0502020204030204" pitchFamily="34" charset="0"/>
                <a:cs typeface="Calibri" panose="020F0502020204030204" pitchFamily="34" charset="0"/>
              </a:rPr>
              <a:t>Week of 4</a:t>
            </a:r>
            <a:r>
              <a:rPr lang="en-GB" sz="1200" b="1" baseline="30000" dirty="0">
                <a:latin typeface="Calibri" panose="020F0502020204030204" pitchFamily="34" charset="0"/>
                <a:cs typeface="Calibri" panose="020F0502020204030204" pitchFamily="34" charset="0"/>
              </a:rPr>
              <a:t>th</a:t>
            </a:r>
            <a:r>
              <a:rPr lang="en-GB" sz="1200" b="1" dirty="0">
                <a:latin typeface="Calibri" panose="020F0502020204030204" pitchFamily="34" charset="0"/>
                <a:cs typeface="Calibri" panose="020F0502020204030204" pitchFamily="34" charset="0"/>
              </a:rPr>
              <a:t> Dec</a:t>
            </a:r>
            <a:r>
              <a:rPr lang="en-GB" sz="1200" dirty="0">
                <a:latin typeface="Calibri" panose="020F0502020204030204" pitchFamily="34" charset="0"/>
                <a:cs typeface="Calibri" panose="020F0502020204030204" pitchFamily="34" charset="0"/>
              </a:rPr>
              <a:t>-swimming every afternoon</a:t>
            </a:r>
          </a:p>
          <a:p>
            <a:r>
              <a:rPr lang="en-GB" sz="1200" b="1" dirty="0">
                <a:latin typeface="Calibri" panose="020F0502020204030204" pitchFamily="34" charset="0"/>
                <a:cs typeface="Calibri" panose="020F0502020204030204" pitchFamily="34" charset="0"/>
              </a:rPr>
              <a:t>Fri 8</a:t>
            </a:r>
            <a:r>
              <a:rPr lang="en-GB" sz="1200" b="1" baseline="30000" dirty="0">
                <a:latin typeface="Calibri" panose="020F0502020204030204" pitchFamily="34" charset="0"/>
                <a:cs typeface="Calibri" panose="020F0502020204030204" pitchFamily="34" charset="0"/>
              </a:rPr>
              <a:t>th</a:t>
            </a:r>
            <a:r>
              <a:rPr lang="en-GB" sz="1200" b="1" dirty="0">
                <a:latin typeface="Calibri" panose="020F0502020204030204" pitchFamily="34" charset="0"/>
                <a:cs typeface="Calibri" panose="020F0502020204030204" pitchFamily="34" charset="0"/>
              </a:rPr>
              <a:t> Dec </a:t>
            </a:r>
            <a:r>
              <a:rPr lang="en-GB" sz="1200" dirty="0">
                <a:latin typeface="Calibri" panose="020F0502020204030204" pitchFamily="34" charset="0"/>
                <a:cs typeface="Calibri" panose="020F0502020204030204" pitchFamily="34" charset="0"/>
              </a:rPr>
              <a:t>10-11.30am  - Oak Class Christmas Fayre in the hall</a:t>
            </a:r>
          </a:p>
          <a:p>
            <a:r>
              <a:rPr lang="en-GB" sz="1200" b="1" dirty="0">
                <a:latin typeface="Calibri" panose="020F0502020204030204" pitchFamily="34" charset="0"/>
                <a:cs typeface="Calibri" panose="020F0502020204030204" pitchFamily="34" charset="0"/>
              </a:rPr>
              <a:t>Wed 13</a:t>
            </a:r>
            <a:r>
              <a:rPr lang="en-GB" sz="1200" b="1" baseline="30000" dirty="0">
                <a:latin typeface="Calibri" panose="020F0502020204030204" pitchFamily="34" charset="0"/>
                <a:cs typeface="Calibri" panose="020F0502020204030204" pitchFamily="34" charset="0"/>
              </a:rPr>
              <a:t>th</a:t>
            </a:r>
            <a:r>
              <a:rPr lang="en-GB" sz="1200" b="1" dirty="0">
                <a:latin typeface="Calibri" panose="020F0502020204030204" pitchFamily="34" charset="0"/>
                <a:cs typeface="Calibri" panose="020F0502020204030204" pitchFamily="34" charset="0"/>
              </a:rPr>
              <a:t> Dec- </a:t>
            </a:r>
            <a:r>
              <a:rPr lang="en-GB" sz="1200" dirty="0">
                <a:latin typeface="Calibri" panose="020F0502020204030204" pitchFamily="34" charset="0"/>
                <a:cs typeface="Calibri" panose="020F0502020204030204" pitchFamily="34" charset="0"/>
              </a:rPr>
              <a:t>Christmas jumper day and Christmas lunch</a:t>
            </a:r>
          </a:p>
        </p:txBody>
      </p:sp>
      <p:sp>
        <p:nvSpPr>
          <p:cNvPr id="4" name="Content Placeholder 2">
            <a:extLst>
              <a:ext uri="{FF2B5EF4-FFF2-40B4-BE49-F238E27FC236}">
                <a16:creationId xmlns:a16="http://schemas.microsoft.com/office/drawing/2014/main" id="{97F45085-BA68-A2CC-072A-EBEAA450ED23}"/>
              </a:ext>
            </a:extLst>
          </p:cNvPr>
          <p:cNvSpPr txBox="1">
            <a:spLocks/>
          </p:cNvSpPr>
          <p:nvPr/>
        </p:nvSpPr>
        <p:spPr>
          <a:xfrm>
            <a:off x="5008075" y="1604108"/>
            <a:ext cx="3795955" cy="4229100"/>
          </a:xfrm>
          <a:prstGeom prst="rect">
            <a:avLst/>
          </a:prstGeom>
        </p:spPr>
        <p:txBody>
          <a:bodyPr vert="horz" lIns="91440" tIns="45720" rIns="91440" bIns="45720" rtlCol="0">
            <a:normAutofit/>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r>
              <a:rPr lang="en-GB" sz="1200" b="1" dirty="0">
                <a:latin typeface="Calibri" panose="020F0502020204030204" pitchFamily="34" charset="0"/>
                <a:cs typeface="Calibri" panose="020F0502020204030204" pitchFamily="34" charset="0"/>
              </a:rPr>
              <a:t>Thurs 14</a:t>
            </a:r>
            <a:r>
              <a:rPr lang="en-GB" sz="1200" b="1" baseline="30000" dirty="0">
                <a:latin typeface="Calibri" panose="020F0502020204030204" pitchFamily="34" charset="0"/>
                <a:cs typeface="Calibri" panose="020F0502020204030204" pitchFamily="34" charset="0"/>
              </a:rPr>
              <a:t>th</a:t>
            </a:r>
            <a:r>
              <a:rPr lang="en-GB" sz="1200" b="1" dirty="0">
                <a:latin typeface="Calibri" panose="020F0502020204030204" pitchFamily="34" charset="0"/>
                <a:cs typeface="Calibri" panose="020F0502020204030204" pitchFamily="34" charset="0"/>
              </a:rPr>
              <a:t> Dec- </a:t>
            </a:r>
            <a:r>
              <a:rPr lang="en-GB" sz="1200" dirty="0">
                <a:latin typeface="Calibri" panose="020F0502020204030204" pitchFamily="34" charset="0"/>
                <a:cs typeface="Calibri" panose="020F0502020204030204" pitchFamily="34" charset="0"/>
              </a:rPr>
              <a:t>KS2 PTA treat- Visit to Theatre by the Lake, Keswick to watch ‘The Little Princess’ production. </a:t>
            </a:r>
          </a:p>
          <a:p>
            <a:r>
              <a:rPr lang="en-GB" sz="1200" b="1" dirty="0">
                <a:latin typeface="Calibri" panose="020F0502020204030204" pitchFamily="34" charset="0"/>
                <a:cs typeface="Calibri" panose="020F0502020204030204" pitchFamily="34" charset="0"/>
              </a:rPr>
              <a:t>Tues 19</a:t>
            </a:r>
            <a:r>
              <a:rPr lang="en-GB" sz="1200" b="1" baseline="30000" dirty="0">
                <a:latin typeface="Calibri" panose="020F0502020204030204" pitchFamily="34" charset="0"/>
                <a:cs typeface="Calibri" panose="020F0502020204030204" pitchFamily="34" charset="0"/>
              </a:rPr>
              <a:t>th</a:t>
            </a:r>
            <a:r>
              <a:rPr lang="en-GB" sz="1200" b="1" dirty="0">
                <a:latin typeface="Calibri" panose="020F0502020204030204" pitchFamily="34" charset="0"/>
                <a:cs typeface="Calibri" panose="020F0502020204030204" pitchFamily="34" charset="0"/>
              </a:rPr>
              <a:t> Dec </a:t>
            </a:r>
            <a:r>
              <a:rPr lang="en-GB" sz="1200" dirty="0">
                <a:latin typeface="Calibri" panose="020F0502020204030204" pitchFamily="34" charset="0"/>
                <a:cs typeface="Calibri" panose="020F0502020204030204" pitchFamily="34" charset="0"/>
              </a:rPr>
              <a:t>Christmas party. Last day of term </a:t>
            </a:r>
          </a:p>
        </p:txBody>
      </p:sp>
    </p:spTree>
    <p:extLst>
      <p:ext uri="{BB962C8B-B14F-4D97-AF65-F5344CB8AC3E}">
        <p14:creationId xmlns:p14="http://schemas.microsoft.com/office/powerpoint/2010/main" val="4268694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2187" y="-202020"/>
            <a:ext cx="6858002" cy="1569110"/>
          </a:xfrm>
        </p:spPr>
        <p:txBody>
          <a:bodyPr rtlCol="0"/>
          <a:lstStyle/>
          <a:p>
            <a:pPr rtl="0"/>
            <a:r>
              <a:rPr lang="en-GB" dirty="0"/>
              <a:t>Autumn 2 Learning Overview </a:t>
            </a:r>
            <a:endParaRPr lang="en-gb" dirty="0"/>
          </a:p>
        </p:txBody>
      </p:sp>
      <p:sp>
        <p:nvSpPr>
          <p:cNvPr id="3" name="Text Placeholder 2"/>
          <p:cNvSpPr>
            <a:spLocks noGrp="1"/>
          </p:cNvSpPr>
          <p:nvPr>
            <p:ph type="body" idx="1"/>
          </p:nvPr>
        </p:nvSpPr>
        <p:spPr>
          <a:xfrm>
            <a:off x="2292283" y="241507"/>
            <a:ext cx="3119904" cy="914400"/>
          </a:xfrm>
        </p:spPr>
        <p:txBody>
          <a:bodyPr rtlCol="0"/>
          <a:lstStyle/>
          <a:p>
            <a:r>
              <a:rPr lang="en-US" dirty="0"/>
              <a:t>Oak Class 2023/24 </a:t>
            </a:r>
          </a:p>
        </p:txBody>
      </p:sp>
      <p:sp>
        <p:nvSpPr>
          <p:cNvPr id="4" name="TextBox 3">
            <a:extLst>
              <a:ext uri="{FF2B5EF4-FFF2-40B4-BE49-F238E27FC236}">
                <a16:creationId xmlns:a16="http://schemas.microsoft.com/office/drawing/2014/main" id="{C344DE81-3DC0-CCD9-1CC2-6AA01F3C8580}"/>
              </a:ext>
            </a:extLst>
          </p:cNvPr>
          <p:cNvSpPr txBox="1"/>
          <p:nvPr/>
        </p:nvSpPr>
        <p:spPr>
          <a:xfrm>
            <a:off x="2400195" y="1031056"/>
            <a:ext cx="4748415" cy="896527"/>
          </a:xfrm>
          <a:prstGeom prst="rect">
            <a:avLst/>
          </a:prstGeom>
          <a:noFill/>
        </p:spPr>
        <p:txBody>
          <a:bodyPr wrap="square" rtlCol="0">
            <a:spAutoFit/>
          </a:bodyPr>
          <a:lstStyle/>
          <a:p>
            <a:pPr lvl="0">
              <a:lnSpc>
                <a:spcPct val="107000"/>
              </a:lnSpc>
            </a:pPr>
            <a:r>
              <a:rPr lang="en-US" dirty="0"/>
              <a:t>We are Reading:</a:t>
            </a:r>
          </a:p>
          <a:p>
            <a:pPr marL="171450" lvl="0" indent="-171450">
              <a:buFont typeface="Arial" panose="020B0604020202020204" pitchFamily="34" charset="0"/>
              <a:buChar char="•"/>
            </a:pPr>
            <a:r>
              <a:rPr lang="en-GB" sz="1100" dirty="0">
                <a:solidFill>
                  <a:srgbClr val="000000"/>
                </a:solidFill>
                <a:latin typeface="Comic Sans MS" panose="030F0702030302020204" pitchFamily="66" charset="0"/>
              </a:rPr>
              <a:t>‘Pig Heart Boy’ by Malorie Blackman</a:t>
            </a:r>
          </a:p>
          <a:p>
            <a:pPr marL="171450" lvl="0" indent="-171450">
              <a:buFont typeface="Arial" panose="020B0604020202020204" pitchFamily="34" charset="0"/>
              <a:buChar char="•"/>
            </a:pPr>
            <a:r>
              <a:rPr lang="en-GB" sz="1100" dirty="0">
                <a:solidFill>
                  <a:srgbClr val="000000"/>
                </a:solidFill>
                <a:latin typeface="Comic Sans MS" panose="030F0702030302020204" pitchFamily="66" charset="0"/>
              </a:rPr>
              <a:t>Poetry everyday to make our own anthology of favourites</a:t>
            </a:r>
          </a:p>
          <a:p>
            <a:pPr marL="171450" lvl="0" indent="-171450">
              <a:buFont typeface="Arial" panose="020B0604020202020204" pitchFamily="34" charset="0"/>
              <a:buChar char="•"/>
            </a:pPr>
            <a:r>
              <a:rPr lang="en-GB" sz="1100" dirty="0">
                <a:solidFill>
                  <a:srgbClr val="000000"/>
                </a:solidFill>
                <a:latin typeface="Comic Sans MS" panose="030F0702030302020204" pitchFamily="66" charset="0"/>
              </a:rPr>
              <a:t>‘How to live Forever’ by Colin Thompson </a:t>
            </a:r>
          </a:p>
        </p:txBody>
      </p:sp>
      <p:sp>
        <p:nvSpPr>
          <p:cNvPr id="6" name="TextBox 5">
            <a:extLst>
              <a:ext uri="{FF2B5EF4-FFF2-40B4-BE49-F238E27FC236}">
                <a16:creationId xmlns:a16="http://schemas.microsoft.com/office/drawing/2014/main" id="{8298ABA3-30C5-2067-C35A-40B511E80389}"/>
              </a:ext>
            </a:extLst>
          </p:cNvPr>
          <p:cNvSpPr txBox="1"/>
          <p:nvPr/>
        </p:nvSpPr>
        <p:spPr>
          <a:xfrm>
            <a:off x="2786658" y="1861567"/>
            <a:ext cx="3819268" cy="1404359"/>
          </a:xfrm>
          <a:prstGeom prst="rect">
            <a:avLst/>
          </a:prstGeom>
          <a:noFill/>
        </p:spPr>
        <p:txBody>
          <a:bodyPr wrap="square" rtlCol="0">
            <a:spAutoFit/>
          </a:bodyPr>
          <a:lstStyle/>
          <a:p>
            <a:pPr lvl="0">
              <a:lnSpc>
                <a:spcPct val="107000"/>
              </a:lnSpc>
            </a:pPr>
            <a:r>
              <a:rPr lang="en-US" dirty="0"/>
              <a:t>We are Writing: </a:t>
            </a:r>
          </a:p>
          <a:p>
            <a:pPr marL="171450" lvl="0" indent="-171450">
              <a:buFont typeface="Arial" panose="020B0604020202020204" pitchFamily="34" charset="0"/>
              <a:buChar char="•"/>
            </a:pPr>
            <a:r>
              <a:rPr lang="en-GB" sz="1100" dirty="0">
                <a:solidFill>
                  <a:srgbClr val="000000"/>
                </a:solidFill>
                <a:latin typeface="Comic Sans MS" panose="030F0702030302020204" pitchFamily="66" charset="0"/>
              </a:rPr>
              <a:t>Poems that use imagery related to WW2</a:t>
            </a:r>
          </a:p>
          <a:p>
            <a:pPr marL="171450" lvl="0" indent="-171450">
              <a:buFont typeface="Arial" panose="020B0604020202020204" pitchFamily="34" charset="0"/>
              <a:buChar char="•"/>
            </a:pPr>
            <a:r>
              <a:rPr lang="en-GB" sz="1100" dirty="0">
                <a:solidFill>
                  <a:srgbClr val="000000"/>
                </a:solidFill>
                <a:latin typeface="Comic Sans MS" panose="030F0702030302020204" pitchFamily="66" charset="0"/>
              </a:rPr>
              <a:t>Formal letters of gratitude</a:t>
            </a:r>
          </a:p>
          <a:p>
            <a:pPr marL="171450" lvl="0" indent="-171450">
              <a:buFont typeface="Arial" panose="020B0604020202020204" pitchFamily="34" charset="0"/>
              <a:buChar char="•"/>
            </a:pPr>
            <a:r>
              <a:rPr lang="en-GB" sz="1100" dirty="0">
                <a:solidFill>
                  <a:srgbClr val="000000"/>
                </a:solidFill>
                <a:latin typeface="Comic Sans MS" panose="030F0702030302020204" pitchFamily="66" charset="0"/>
              </a:rPr>
              <a:t>First person narrative with a moral</a:t>
            </a:r>
          </a:p>
          <a:p>
            <a:pPr marL="171450" lvl="0" indent="-171450">
              <a:buFont typeface="Arial" panose="020B0604020202020204" pitchFamily="34" charset="0"/>
              <a:buChar char="•"/>
            </a:pPr>
            <a:r>
              <a:rPr lang="en-GB" sz="1100" dirty="0">
                <a:solidFill>
                  <a:srgbClr val="000000"/>
                </a:solidFill>
                <a:latin typeface="Comic Sans MS" panose="030F0702030302020204" pitchFamily="66" charset="0"/>
              </a:rPr>
              <a:t>Explanatory texts (why and how processes happen)</a:t>
            </a:r>
          </a:p>
          <a:p>
            <a:pPr marL="171450" lvl="0" indent="-171450">
              <a:buFont typeface="Arial" panose="020B0604020202020204" pitchFamily="34" charset="0"/>
              <a:buChar char="•"/>
            </a:pPr>
            <a:r>
              <a:rPr lang="en-GB" sz="1100" dirty="0">
                <a:solidFill>
                  <a:srgbClr val="000000"/>
                </a:solidFill>
                <a:latin typeface="Comic Sans MS" panose="030F0702030302020204" pitchFamily="66" charset="0"/>
              </a:rPr>
              <a:t>Sonnets, based on the work of Shakespeare</a:t>
            </a:r>
          </a:p>
          <a:p>
            <a:pPr marL="171450" lvl="0" indent="-171450">
              <a:buFont typeface="Arial" panose="020B0604020202020204" pitchFamily="34" charset="0"/>
              <a:buChar char="•"/>
            </a:pPr>
            <a:endParaRPr lang="en-GB" sz="1100" dirty="0">
              <a:solidFill>
                <a:srgbClr val="000000"/>
              </a:solidFill>
              <a:latin typeface="Comic Sans MS" panose="030F0702030302020204" pitchFamily="66" charset="0"/>
            </a:endParaRPr>
          </a:p>
        </p:txBody>
      </p:sp>
      <p:sp>
        <p:nvSpPr>
          <p:cNvPr id="7" name="TextBox 6">
            <a:extLst>
              <a:ext uri="{FF2B5EF4-FFF2-40B4-BE49-F238E27FC236}">
                <a16:creationId xmlns:a16="http://schemas.microsoft.com/office/drawing/2014/main" id="{BAC98960-9F4B-95D7-969C-C67BF9509C5F}"/>
              </a:ext>
            </a:extLst>
          </p:cNvPr>
          <p:cNvSpPr txBox="1"/>
          <p:nvPr/>
        </p:nvSpPr>
        <p:spPr>
          <a:xfrm>
            <a:off x="6605058" y="2683857"/>
            <a:ext cx="4748415" cy="2420021"/>
          </a:xfrm>
          <a:prstGeom prst="rect">
            <a:avLst/>
          </a:prstGeom>
          <a:noFill/>
        </p:spPr>
        <p:txBody>
          <a:bodyPr wrap="square" rtlCol="0">
            <a:spAutoFit/>
          </a:bodyPr>
          <a:lstStyle/>
          <a:p>
            <a:pPr lvl="0">
              <a:lnSpc>
                <a:spcPct val="107000"/>
              </a:lnSpc>
            </a:pPr>
            <a:r>
              <a:rPr lang="en-US" dirty="0"/>
              <a:t>We are Exploring:</a:t>
            </a:r>
          </a:p>
          <a:p>
            <a:pPr marL="171450" lvl="0" indent="-171450">
              <a:buFont typeface="Arial" panose="020B0604020202020204" pitchFamily="34" charset="0"/>
              <a:buChar char="•"/>
            </a:pPr>
            <a:r>
              <a:rPr lang="en-GB" sz="1200" dirty="0">
                <a:solidFill>
                  <a:srgbClr val="000000"/>
                </a:solidFill>
                <a:latin typeface="Comic Sans MS" panose="030F0702030302020204" pitchFamily="66" charset="0"/>
              </a:rPr>
              <a:t>Water safety and swimming skills including styles, strokes and stamina over distances </a:t>
            </a:r>
          </a:p>
          <a:p>
            <a:pPr marL="171450" lvl="0" indent="-171450">
              <a:buFont typeface="Arial" panose="020B0604020202020204" pitchFamily="34" charset="0"/>
              <a:buChar char="•"/>
            </a:pPr>
            <a:r>
              <a:rPr lang="en-GB" sz="1200" dirty="0">
                <a:solidFill>
                  <a:srgbClr val="000000"/>
                </a:solidFill>
                <a:latin typeface="Comic Sans MS" panose="030F0702030302020204" pitchFamily="66" charset="0"/>
              </a:rPr>
              <a:t>Professional theatre by attending Theatre by the Lake production</a:t>
            </a:r>
          </a:p>
          <a:p>
            <a:pPr marL="171450" lvl="0" indent="-171450">
              <a:buFont typeface="Arial" panose="020B0604020202020204" pitchFamily="34" charset="0"/>
              <a:buChar char="•"/>
            </a:pPr>
            <a:r>
              <a:rPr lang="en-GB" sz="1200" dirty="0">
                <a:solidFill>
                  <a:srgbClr val="000000"/>
                </a:solidFill>
                <a:latin typeface="Comic Sans MS" panose="030F0702030302020204" pitchFamily="66" charset="0"/>
              </a:rPr>
              <a:t>Online safety </a:t>
            </a:r>
          </a:p>
          <a:p>
            <a:pPr marL="171450" lvl="0" indent="-171450">
              <a:buFont typeface="Arial" panose="020B0604020202020204" pitchFamily="34" charset="0"/>
              <a:buChar char="•"/>
            </a:pPr>
            <a:r>
              <a:rPr lang="en-GB" sz="1200" dirty="0">
                <a:solidFill>
                  <a:srgbClr val="000000"/>
                </a:solidFill>
                <a:latin typeface="Comic Sans MS" panose="030F0702030302020204" pitchFamily="66" charset="0"/>
              </a:rPr>
              <a:t>Print and collage work </a:t>
            </a:r>
          </a:p>
          <a:p>
            <a:pPr marL="171450" lvl="0" indent="-171450">
              <a:buFont typeface="Arial" panose="020B0604020202020204" pitchFamily="34" charset="0"/>
              <a:buChar char="•"/>
            </a:pPr>
            <a:r>
              <a:rPr lang="en-GB" sz="1200" dirty="0">
                <a:solidFill>
                  <a:srgbClr val="000000"/>
                </a:solidFill>
                <a:latin typeface="Comic Sans MS" panose="030F0702030302020204" pitchFamily="66" charset="0"/>
              </a:rPr>
              <a:t>Jazz music and the work of the composer Burt Bacharach</a:t>
            </a:r>
          </a:p>
          <a:p>
            <a:pPr marL="171450" lvl="0" indent="-171450">
              <a:buFont typeface="Arial" panose="020B0604020202020204" pitchFamily="34" charset="0"/>
              <a:buChar char="•"/>
            </a:pPr>
            <a:r>
              <a:rPr lang="en-GB" sz="1200" dirty="0">
                <a:solidFill>
                  <a:srgbClr val="000000"/>
                </a:solidFill>
                <a:latin typeface="Comic Sans MS" panose="030F0702030302020204" pitchFamily="66" charset="0"/>
              </a:rPr>
              <a:t>The circulatory system of the human body and its functions </a:t>
            </a:r>
          </a:p>
          <a:p>
            <a:pPr lvl="0"/>
            <a:endParaRPr lang="en-GB" sz="1200" dirty="0">
              <a:solidFill>
                <a:srgbClr val="000000"/>
              </a:solidFill>
              <a:latin typeface="Comic Sans MS" panose="030F0702030302020204" pitchFamily="66" charset="0"/>
            </a:endParaRPr>
          </a:p>
          <a:p>
            <a:pPr lvl="0"/>
            <a:endParaRPr lang="en-GB" sz="1200" dirty="0">
              <a:solidFill>
                <a:srgbClr val="000000"/>
              </a:solidFill>
              <a:latin typeface="Comic Sans MS" panose="030F0702030302020204" pitchFamily="66" charset="0"/>
            </a:endParaRPr>
          </a:p>
          <a:p>
            <a:pPr lvl="0"/>
            <a:endParaRPr lang="en-GB" sz="1200" dirty="0">
              <a:solidFill>
                <a:srgbClr val="000000"/>
              </a:solidFill>
              <a:latin typeface="Comic Sans MS" panose="030F0702030302020204" pitchFamily="66" charset="0"/>
            </a:endParaRPr>
          </a:p>
        </p:txBody>
      </p:sp>
      <p:sp>
        <p:nvSpPr>
          <p:cNvPr id="8" name="TextBox 7">
            <a:extLst>
              <a:ext uri="{FF2B5EF4-FFF2-40B4-BE49-F238E27FC236}">
                <a16:creationId xmlns:a16="http://schemas.microsoft.com/office/drawing/2014/main" id="{411ADE7E-97D0-C0AC-99C2-F7E700817961}"/>
              </a:ext>
            </a:extLst>
          </p:cNvPr>
          <p:cNvSpPr txBox="1"/>
          <p:nvPr/>
        </p:nvSpPr>
        <p:spPr>
          <a:xfrm>
            <a:off x="6605058" y="1093877"/>
            <a:ext cx="4472260" cy="1646797"/>
          </a:xfrm>
          <a:prstGeom prst="rect">
            <a:avLst/>
          </a:prstGeom>
          <a:noFill/>
        </p:spPr>
        <p:txBody>
          <a:bodyPr wrap="square" rtlCol="0">
            <a:spAutoFit/>
          </a:bodyPr>
          <a:lstStyle/>
          <a:p>
            <a:pPr marL="285750" lvl="0" indent="-285750">
              <a:lnSpc>
                <a:spcPct val="107000"/>
              </a:lnSpc>
              <a:buFont typeface="Arial" panose="020B0604020202020204" pitchFamily="34" charset="0"/>
              <a:buChar char="•"/>
            </a:pPr>
            <a:r>
              <a:rPr lang="en-GB" dirty="0">
                <a:effectLst/>
                <a:latin typeface="+mj-lt"/>
                <a:ea typeface="Calibri" panose="020F0502020204030204" pitchFamily="34" charset="0"/>
                <a:cs typeface="Times New Roman" panose="02020603050405020304" pitchFamily="18" charset="0"/>
              </a:rPr>
              <a:t>We are Creating:</a:t>
            </a:r>
          </a:p>
          <a:p>
            <a:pPr marL="171450" lvl="0" indent="-171450">
              <a:lnSpc>
                <a:spcPct val="107000"/>
              </a:lnSpc>
              <a:buFont typeface="Arial" panose="020B0604020202020204" pitchFamily="34" charset="0"/>
              <a:buChar char="•"/>
            </a:pPr>
            <a:r>
              <a:rPr lang="en-GB" sz="1100" dirty="0">
                <a:solidFill>
                  <a:schemeClr val="tx2"/>
                </a:solidFill>
                <a:effectLst/>
                <a:latin typeface="Comic Sans MS" panose="030F0702030302020204" pitchFamily="66" charset="0"/>
                <a:ea typeface="Calibri" panose="020F0502020204030204" pitchFamily="34" charset="0"/>
                <a:cs typeface="Times New Roman" panose="02020603050405020304" pitchFamily="18" charset="0"/>
              </a:rPr>
              <a:t>Delicious recipes based on the concept of street foods fro</a:t>
            </a:r>
            <a:r>
              <a:rPr lang="en-GB" sz="1100" dirty="0">
                <a:solidFill>
                  <a:schemeClr val="tx2"/>
                </a:solidFill>
                <a:latin typeface="Comic Sans MS" panose="030F0702030302020204" pitchFamily="66" charset="0"/>
                <a:ea typeface="Calibri" panose="020F0502020204030204" pitchFamily="34" charset="0"/>
                <a:cs typeface="Times New Roman" panose="02020603050405020304" pitchFamily="18" charset="0"/>
              </a:rPr>
              <a:t>m around the world. </a:t>
            </a:r>
          </a:p>
          <a:p>
            <a:pPr marL="171450" lvl="0" indent="-171450">
              <a:lnSpc>
                <a:spcPct val="107000"/>
              </a:lnSpc>
              <a:buFont typeface="Arial" panose="020B0604020202020204" pitchFamily="34" charset="0"/>
              <a:buChar char="•"/>
            </a:pPr>
            <a:r>
              <a:rPr lang="en-GB" sz="1100" dirty="0">
                <a:solidFill>
                  <a:schemeClr val="tx2"/>
                </a:solidFill>
                <a:effectLst/>
                <a:latin typeface="Comic Sans MS" panose="030F0702030302020204" pitchFamily="66" charset="0"/>
                <a:ea typeface="Calibri" panose="020F0502020204030204" pitchFamily="34" charset="0"/>
                <a:cs typeface="Times New Roman" panose="02020603050405020304" pitchFamily="18" charset="0"/>
              </a:rPr>
              <a:t>Festive treats for sale as part of our Bright</a:t>
            </a:r>
          </a:p>
          <a:p>
            <a:pPr marL="171450" lvl="0" indent="-171450">
              <a:lnSpc>
                <a:spcPct val="107000"/>
              </a:lnSpc>
              <a:buFont typeface="Arial" panose="020B0604020202020204" pitchFamily="34" charset="0"/>
              <a:buChar char="•"/>
            </a:pPr>
            <a:r>
              <a:rPr lang="en-GB" sz="1100" dirty="0">
                <a:solidFill>
                  <a:schemeClr val="tx2"/>
                </a:solidFill>
                <a:effectLst/>
                <a:latin typeface="Comic Sans MS" panose="030F0702030302020204" pitchFamily="66" charset="0"/>
                <a:ea typeface="Calibri" panose="020F0502020204030204" pitchFamily="34" charset="0"/>
                <a:cs typeface="Times New Roman" panose="02020603050405020304" pitchFamily="18" charset="0"/>
              </a:rPr>
              <a:t>Stars project </a:t>
            </a:r>
          </a:p>
          <a:p>
            <a:pPr marL="171450" lvl="0" indent="-171450">
              <a:lnSpc>
                <a:spcPct val="107000"/>
              </a:lnSpc>
              <a:buFont typeface="Arial" panose="020B0604020202020204" pitchFamily="34" charset="0"/>
              <a:buChar char="•"/>
            </a:pPr>
            <a:r>
              <a:rPr lang="en-GB" sz="1100" dirty="0">
                <a:solidFill>
                  <a:schemeClr val="tx2"/>
                </a:solidFill>
                <a:latin typeface="Comic Sans MS" panose="030F0702030302020204" pitchFamily="66" charset="0"/>
                <a:ea typeface="Calibri" panose="020F0502020204030204" pitchFamily="34" charset="0"/>
                <a:cs typeface="Times New Roman" panose="02020603050405020304" pitchFamily="18" charset="0"/>
              </a:rPr>
              <a:t>Our own musical improvisations based on our learning about Jazz music. </a:t>
            </a:r>
          </a:p>
          <a:p>
            <a:pPr marL="171450" lvl="0" indent="-171450">
              <a:lnSpc>
                <a:spcPct val="107000"/>
              </a:lnSpc>
              <a:buFont typeface="Arial" panose="020B0604020202020204" pitchFamily="34" charset="0"/>
              <a:buChar char="•"/>
            </a:pPr>
            <a:r>
              <a:rPr lang="en-GB" sz="1100" dirty="0">
                <a:solidFill>
                  <a:schemeClr val="tx2"/>
                </a:solidFill>
                <a:effectLst/>
                <a:latin typeface="Comic Sans MS" panose="030F0702030302020204" pitchFamily="66" charset="0"/>
                <a:ea typeface="Calibri" panose="020F0502020204030204" pitchFamily="34" charset="0"/>
                <a:cs typeface="Times New Roman" panose="02020603050405020304" pitchFamily="18" charset="0"/>
              </a:rPr>
              <a:t>Art work based on cubism and the work </a:t>
            </a:r>
            <a:r>
              <a:rPr lang="en-GB" sz="1100" dirty="0">
                <a:solidFill>
                  <a:schemeClr val="tx2"/>
                </a:solidFill>
                <a:latin typeface="Comic Sans MS" panose="030F0702030302020204" pitchFamily="66" charset="0"/>
                <a:ea typeface="Calibri" panose="020F0502020204030204" pitchFamily="34" charset="0"/>
                <a:cs typeface="Times New Roman" panose="02020603050405020304" pitchFamily="18" charset="0"/>
              </a:rPr>
              <a:t>of Picasso</a:t>
            </a:r>
            <a:endParaRPr lang="en-GB" sz="1100" dirty="0">
              <a:solidFill>
                <a:schemeClr val="tx2"/>
              </a:solidFill>
              <a:effectLst/>
              <a:latin typeface="Comic Sans MS" panose="030F0702030302020204" pitchFamily="66"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70D2737F-447B-DC13-9E32-5CB802CE18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3019"/>
            <a:ext cx="2440594" cy="2440594"/>
          </a:xfrm>
          <a:prstGeom prst="rect">
            <a:avLst/>
          </a:prstGeom>
        </p:spPr>
      </p:pic>
      <p:sp>
        <p:nvSpPr>
          <p:cNvPr id="11" name="TextBox 10">
            <a:extLst>
              <a:ext uri="{FF2B5EF4-FFF2-40B4-BE49-F238E27FC236}">
                <a16:creationId xmlns:a16="http://schemas.microsoft.com/office/drawing/2014/main" id="{AC9C64C8-F44C-C645-AEE1-33A3029CDFC8}"/>
              </a:ext>
            </a:extLst>
          </p:cNvPr>
          <p:cNvSpPr txBox="1"/>
          <p:nvPr/>
        </p:nvSpPr>
        <p:spPr>
          <a:xfrm>
            <a:off x="5227456" y="1732610"/>
            <a:ext cx="184731" cy="369332"/>
          </a:xfrm>
          <a:prstGeom prst="rect">
            <a:avLst/>
          </a:prstGeom>
          <a:noFill/>
        </p:spPr>
        <p:txBody>
          <a:bodyPr wrap="none" rtlCol="0">
            <a:spAutoFit/>
          </a:bodyPr>
          <a:lstStyle/>
          <a:p>
            <a:endParaRPr lang="en-US" dirty="0"/>
          </a:p>
        </p:txBody>
      </p:sp>
      <p:sp>
        <p:nvSpPr>
          <p:cNvPr id="12" name="TextBox 11">
            <a:extLst>
              <a:ext uri="{FF2B5EF4-FFF2-40B4-BE49-F238E27FC236}">
                <a16:creationId xmlns:a16="http://schemas.microsoft.com/office/drawing/2014/main" id="{447778AE-E008-8A32-F1CC-9E0C8BE1416E}"/>
              </a:ext>
            </a:extLst>
          </p:cNvPr>
          <p:cNvSpPr txBox="1"/>
          <p:nvPr/>
        </p:nvSpPr>
        <p:spPr>
          <a:xfrm>
            <a:off x="2786658" y="2902991"/>
            <a:ext cx="3819268" cy="4554901"/>
          </a:xfrm>
          <a:prstGeom prst="rect">
            <a:avLst/>
          </a:prstGeom>
          <a:noFill/>
        </p:spPr>
        <p:txBody>
          <a:bodyPr wrap="square" rtlCol="0">
            <a:spAutoFit/>
          </a:bodyPr>
          <a:lstStyle/>
          <a:p>
            <a:pPr lvl="0">
              <a:lnSpc>
                <a:spcPct val="107000"/>
              </a:lnSpc>
            </a:pPr>
            <a:r>
              <a:rPr lang="en-US" dirty="0"/>
              <a:t>We are Solving:</a:t>
            </a:r>
          </a:p>
          <a:p>
            <a:pPr marL="171450" lvl="0" indent="-171450">
              <a:lnSpc>
                <a:spcPct val="107000"/>
              </a:lnSpc>
              <a:buFont typeface="Arial" panose="020B0604020202020204" pitchFamily="34" charset="0"/>
              <a:buChar char="•"/>
            </a:pPr>
            <a:r>
              <a:rPr lang="en-US" sz="1200" dirty="0">
                <a:solidFill>
                  <a:schemeClr val="tx2"/>
                </a:solidFill>
                <a:latin typeface="Comic Sans MS" panose="030F0702030302020204" pitchFamily="66" charset="0"/>
              </a:rPr>
              <a:t>Calculations involving fractions</a:t>
            </a:r>
          </a:p>
          <a:p>
            <a:pPr marL="171450" lvl="0" indent="-171450">
              <a:lnSpc>
                <a:spcPct val="107000"/>
              </a:lnSpc>
              <a:buFont typeface="Arial" panose="020B0604020202020204" pitchFamily="34" charset="0"/>
              <a:buChar char="•"/>
            </a:pPr>
            <a:r>
              <a:rPr lang="en-US" sz="1200" dirty="0">
                <a:solidFill>
                  <a:schemeClr val="tx2"/>
                </a:solidFill>
                <a:latin typeface="Comic Sans MS" panose="030F0702030302020204" pitchFamily="66" charset="0"/>
              </a:rPr>
              <a:t>Identifying unit and non unit fractions </a:t>
            </a:r>
          </a:p>
          <a:p>
            <a:pPr marL="171450" lvl="0" indent="-171450">
              <a:lnSpc>
                <a:spcPct val="107000"/>
              </a:lnSpc>
              <a:buFont typeface="Arial" panose="020B0604020202020204" pitchFamily="34" charset="0"/>
              <a:buChar char="•"/>
            </a:pPr>
            <a:r>
              <a:rPr lang="en-US" sz="1200" dirty="0">
                <a:solidFill>
                  <a:schemeClr val="tx2"/>
                </a:solidFill>
                <a:latin typeface="Comic Sans MS" panose="030F0702030302020204" pitchFamily="66" charset="0"/>
              </a:rPr>
              <a:t>Converting improper and mixed number fractions </a:t>
            </a:r>
          </a:p>
          <a:p>
            <a:pPr marL="171450" lvl="0" indent="-171450">
              <a:lnSpc>
                <a:spcPct val="107000"/>
              </a:lnSpc>
              <a:buFont typeface="Arial" panose="020B0604020202020204" pitchFamily="34" charset="0"/>
              <a:buChar char="•"/>
            </a:pPr>
            <a:r>
              <a:rPr lang="en-US" sz="1200" dirty="0">
                <a:solidFill>
                  <a:schemeClr val="tx2"/>
                </a:solidFill>
                <a:latin typeface="Comic Sans MS" panose="030F0702030302020204" pitchFamily="66" charset="0"/>
              </a:rPr>
              <a:t>Comparing and ordering fractions</a:t>
            </a:r>
          </a:p>
          <a:p>
            <a:pPr marL="171450" lvl="0" indent="-171450">
              <a:lnSpc>
                <a:spcPct val="107000"/>
              </a:lnSpc>
              <a:buFont typeface="Arial" panose="020B0604020202020204" pitchFamily="34" charset="0"/>
              <a:buChar char="•"/>
            </a:pPr>
            <a:r>
              <a:rPr lang="en-US" sz="1200" dirty="0">
                <a:solidFill>
                  <a:schemeClr val="tx2"/>
                </a:solidFill>
                <a:latin typeface="Comic Sans MS" panose="030F0702030302020204" pitchFamily="66" charset="0"/>
              </a:rPr>
              <a:t>Equivalent fractions </a:t>
            </a:r>
          </a:p>
          <a:p>
            <a:pPr marL="171450" lvl="0" indent="-171450">
              <a:lnSpc>
                <a:spcPct val="107000"/>
              </a:lnSpc>
              <a:buFont typeface="Arial" panose="020B0604020202020204" pitchFamily="34" charset="0"/>
              <a:buChar char="•"/>
            </a:pPr>
            <a:r>
              <a:rPr lang="en-US" sz="1200" dirty="0">
                <a:solidFill>
                  <a:schemeClr val="tx2"/>
                </a:solidFill>
                <a:latin typeface="Comic Sans MS" panose="030F0702030302020204" pitchFamily="66" charset="0"/>
              </a:rPr>
              <a:t>Simplifying fractions </a:t>
            </a:r>
          </a:p>
          <a:p>
            <a:pPr marL="171450" lvl="0" indent="-171450">
              <a:lnSpc>
                <a:spcPct val="107000"/>
              </a:lnSpc>
              <a:buFont typeface="Arial" panose="020B0604020202020204" pitchFamily="34" charset="0"/>
              <a:buChar char="•"/>
            </a:pPr>
            <a:r>
              <a:rPr lang="en-US" sz="1200" dirty="0">
                <a:solidFill>
                  <a:schemeClr val="tx2"/>
                </a:solidFill>
                <a:latin typeface="Comic Sans MS" panose="030F0702030302020204" pitchFamily="66" charset="0"/>
              </a:rPr>
              <a:t>Fractions on a number line </a:t>
            </a:r>
          </a:p>
          <a:p>
            <a:pPr marL="171450" lvl="0" indent="-171450">
              <a:lnSpc>
                <a:spcPct val="107000"/>
              </a:lnSpc>
              <a:buFont typeface="Arial" panose="020B0604020202020204" pitchFamily="34" charset="0"/>
              <a:buChar char="•"/>
            </a:pPr>
            <a:r>
              <a:rPr lang="en-US" sz="1200" dirty="0">
                <a:solidFill>
                  <a:schemeClr val="tx2"/>
                </a:solidFill>
                <a:latin typeface="Comic Sans MS" panose="030F0702030302020204" pitchFamily="66" charset="0"/>
              </a:rPr>
              <a:t>Converting units of measurement </a:t>
            </a:r>
          </a:p>
          <a:p>
            <a:pPr lvl="0">
              <a:lnSpc>
                <a:spcPct val="107000"/>
              </a:lnSpc>
            </a:pPr>
            <a:endParaRPr lang="en-US" sz="1200" dirty="0">
              <a:solidFill>
                <a:schemeClr val="tx2"/>
              </a:solidFill>
              <a:latin typeface="Comic Sans MS" panose="030F0702030302020204" pitchFamily="66" charset="0"/>
            </a:endParaRPr>
          </a:p>
          <a:p>
            <a:pPr lvl="0">
              <a:lnSpc>
                <a:spcPct val="107000"/>
              </a:lnSpc>
            </a:pPr>
            <a:endParaRPr lang="en-US" sz="1200" dirty="0">
              <a:solidFill>
                <a:schemeClr val="tx2"/>
              </a:solidFill>
              <a:latin typeface="Comic Sans MS" panose="030F0702030302020204" pitchFamily="66" charset="0"/>
            </a:endParaRPr>
          </a:p>
          <a:p>
            <a:pPr lvl="0">
              <a:lnSpc>
                <a:spcPct val="107000"/>
              </a:lnSpc>
            </a:pPr>
            <a:endParaRPr lang="en-US" sz="1200" dirty="0">
              <a:latin typeface="Comic Sans MS" panose="030F0702030302020204" pitchFamily="66" charset="0"/>
            </a:endParaRPr>
          </a:p>
          <a:p>
            <a:pPr lvl="0">
              <a:lnSpc>
                <a:spcPct val="107000"/>
              </a:lnSpc>
            </a:pPr>
            <a:endParaRPr lang="en-US" sz="1100" dirty="0">
              <a:latin typeface="Comic Sans MS" panose="030F0702030302020204" pitchFamily="66" charset="0"/>
            </a:endParaRPr>
          </a:p>
          <a:p>
            <a:pPr lvl="0">
              <a:lnSpc>
                <a:spcPct val="107000"/>
              </a:lnSpc>
            </a:pPr>
            <a:endParaRPr lang="en-US" sz="1100" dirty="0">
              <a:latin typeface="Comic Sans MS" panose="030F0702030302020204" pitchFamily="66" charset="0"/>
            </a:endParaRPr>
          </a:p>
          <a:p>
            <a:pPr lvl="0">
              <a:lnSpc>
                <a:spcPct val="107000"/>
              </a:lnSpc>
            </a:pPr>
            <a:endParaRPr lang="en-US" sz="1100" dirty="0">
              <a:solidFill>
                <a:schemeClr val="tx2"/>
              </a:solidFill>
              <a:latin typeface="Comic Sans MS" panose="030F0702030302020204" pitchFamily="66" charset="0"/>
            </a:endParaRPr>
          </a:p>
          <a:p>
            <a:pPr lvl="0">
              <a:lnSpc>
                <a:spcPct val="107000"/>
              </a:lnSpc>
            </a:pPr>
            <a:endParaRPr lang="en-US" sz="1100" dirty="0">
              <a:latin typeface="Comic Sans MS" panose="030F0702030302020204" pitchFamily="66" charset="0"/>
            </a:endParaRPr>
          </a:p>
          <a:p>
            <a:pPr lvl="0">
              <a:lnSpc>
                <a:spcPct val="107000"/>
              </a:lnSpc>
            </a:pPr>
            <a:endParaRPr lang="en-US" sz="1100" dirty="0">
              <a:latin typeface="Comic Sans MS" panose="030F0702030302020204" pitchFamily="66" charset="0"/>
            </a:endParaRPr>
          </a:p>
          <a:p>
            <a:pPr lvl="0">
              <a:lnSpc>
                <a:spcPct val="107000"/>
              </a:lnSpc>
            </a:pPr>
            <a:r>
              <a:rPr lang="en-US" dirty="0"/>
              <a:t> </a:t>
            </a:r>
          </a:p>
          <a:p>
            <a:pPr lvl="0">
              <a:lnSpc>
                <a:spcPct val="107000"/>
              </a:lnSpc>
            </a:pPr>
            <a:endParaRPr lang="en-US" dirty="0"/>
          </a:p>
          <a:p>
            <a:pPr lvl="0">
              <a:lnSpc>
                <a:spcPct val="107000"/>
              </a:lnSpc>
            </a:pPr>
            <a:endParaRPr lang="en-US" dirty="0"/>
          </a:p>
        </p:txBody>
      </p:sp>
      <p:sp>
        <p:nvSpPr>
          <p:cNvPr id="13" name="TextBox 12">
            <a:extLst>
              <a:ext uri="{FF2B5EF4-FFF2-40B4-BE49-F238E27FC236}">
                <a16:creationId xmlns:a16="http://schemas.microsoft.com/office/drawing/2014/main" id="{46EF6568-0D46-B8A2-EAA9-A54ED7A15B28}"/>
              </a:ext>
            </a:extLst>
          </p:cNvPr>
          <p:cNvSpPr txBox="1"/>
          <p:nvPr/>
        </p:nvSpPr>
        <p:spPr>
          <a:xfrm>
            <a:off x="6605926" y="4599033"/>
            <a:ext cx="5400406" cy="2923877"/>
          </a:xfrm>
          <a:prstGeom prst="rect">
            <a:avLst/>
          </a:prstGeom>
          <a:noFill/>
        </p:spPr>
        <p:txBody>
          <a:bodyPr wrap="square" rtlCol="0">
            <a:spAutoFit/>
          </a:bodyPr>
          <a:lstStyle/>
          <a:p>
            <a:pPr lvl="0"/>
            <a:r>
              <a:rPr lang="en-GB" dirty="0"/>
              <a:t>We are communicating</a:t>
            </a:r>
          </a:p>
          <a:p>
            <a:pPr marL="171450" lvl="0" indent="-171450">
              <a:buFont typeface="Arial" panose="020B0604020202020204" pitchFamily="34" charset="0"/>
              <a:buChar char="•"/>
            </a:pPr>
            <a:r>
              <a:rPr lang="en-GB" sz="1200" dirty="0">
                <a:solidFill>
                  <a:schemeClr val="tx2"/>
                </a:solidFill>
                <a:latin typeface="Comic Sans MS" panose="030F0702030302020204" pitchFamily="66" charset="0"/>
              </a:rPr>
              <a:t>Our learning about Kirkbride in WW2 and the concept of Remembrance </a:t>
            </a:r>
          </a:p>
          <a:p>
            <a:pPr marL="171450" lvl="0" indent="-171450">
              <a:buFont typeface="Arial" panose="020B0604020202020204" pitchFamily="34" charset="0"/>
              <a:buChar char="•"/>
            </a:pPr>
            <a:r>
              <a:rPr lang="en-GB" sz="1200" dirty="0">
                <a:solidFill>
                  <a:schemeClr val="tx2"/>
                </a:solidFill>
                <a:latin typeface="Comic Sans MS" panose="030F0702030302020204" pitchFamily="66" charset="0"/>
              </a:rPr>
              <a:t>About being safe online</a:t>
            </a:r>
          </a:p>
          <a:p>
            <a:pPr marL="171450" lvl="0" indent="-171450">
              <a:buFont typeface="Arial" panose="020B0604020202020204" pitchFamily="34" charset="0"/>
              <a:buChar char="•"/>
            </a:pPr>
            <a:r>
              <a:rPr lang="en-GB" sz="1200" dirty="0">
                <a:solidFill>
                  <a:schemeClr val="tx2"/>
                </a:solidFill>
                <a:latin typeface="Comic Sans MS" panose="030F0702030302020204" pitchFamily="66" charset="0"/>
              </a:rPr>
              <a:t>Writing letters</a:t>
            </a:r>
          </a:p>
          <a:p>
            <a:pPr marL="171450" lvl="0" indent="-171450">
              <a:buFont typeface="Arial" panose="020B0604020202020204" pitchFamily="34" charset="0"/>
              <a:buChar char="•"/>
            </a:pPr>
            <a:r>
              <a:rPr lang="en-GB" sz="1200" dirty="0">
                <a:solidFill>
                  <a:schemeClr val="tx2"/>
                </a:solidFill>
                <a:latin typeface="Comic Sans MS" panose="030F0702030302020204" pitchFamily="66" charset="0"/>
              </a:rPr>
              <a:t>How nutrients and water are transported within animals and humans</a:t>
            </a:r>
          </a:p>
          <a:p>
            <a:pPr marL="171450" lvl="0" indent="-171450">
              <a:buFont typeface="Arial" panose="020B0604020202020204" pitchFamily="34" charset="0"/>
              <a:buChar char="•"/>
            </a:pPr>
            <a:r>
              <a:rPr lang="en-GB" sz="1200" dirty="0">
                <a:solidFill>
                  <a:schemeClr val="tx2"/>
                </a:solidFill>
                <a:latin typeface="Comic Sans MS" panose="030F0702030302020204" pitchFamily="66" charset="0"/>
              </a:rPr>
              <a:t>Findings from fair scientific investigations and drawing conclusions</a:t>
            </a:r>
          </a:p>
          <a:p>
            <a:pPr marL="171450" lvl="0" indent="-171450">
              <a:buFont typeface="Arial" panose="020B0604020202020204" pitchFamily="34" charset="0"/>
              <a:buChar char="•"/>
            </a:pPr>
            <a:r>
              <a:rPr lang="en-GB" sz="1200" dirty="0">
                <a:solidFill>
                  <a:schemeClr val="tx2"/>
                </a:solidFill>
                <a:latin typeface="Comic Sans MS" panose="030F0702030302020204" pitchFamily="66" charset="0"/>
              </a:rPr>
              <a:t>Evaluating and reflecting upon our own learning and made products to identify improvements and successes </a:t>
            </a:r>
          </a:p>
          <a:p>
            <a:pPr lvl="0"/>
            <a:endParaRPr lang="en-GB" sz="1200" dirty="0">
              <a:latin typeface="Comic Sans MS" panose="030F0702030302020204" pitchFamily="66" charset="0"/>
            </a:endParaRPr>
          </a:p>
          <a:p>
            <a:pPr lvl="0"/>
            <a:endParaRPr lang="en-GB" sz="1200" dirty="0">
              <a:latin typeface="Comic Sans MS" panose="030F0702030302020204" pitchFamily="66" charset="0"/>
            </a:endParaRPr>
          </a:p>
          <a:p>
            <a:pPr lvl="0"/>
            <a:endParaRPr lang="en-GB" sz="1200" dirty="0">
              <a:latin typeface="Comic Sans MS" panose="030F0702030302020204" pitchFamily="66" charset="0"/>
            </a:endParaRPr>
          </a:p>
          <a:p>
            <a:pPr lvl="0"/>
            <a:r>
              <a:rPr lang="en-GB" sz="1200" dirty="0">
                <a:latin typeface="Comic Sans MS" panose="030F0702030302020204" pitchFamily="66" charset="0"/>
              </a:rPr>
              <a:t> </a:t>
            </a:r>
          </a:p>
          <a:p>
            <a:pPr marL="171450" lvl="0" indent="-171450">
              <a:buFont typeface="Arial" panose="020B0604020202020204" pitchFamily="34" charset="0"/>
              <a:buChar char="•"/>
            </a:pPr>
            <a:endParaRPr lang="en-GB" sz="1100" dirty="0">
              <a:solidFill>
                <a:schemeClr val="tx2"/>
              </a:solidFill>
              <a:latin typeface="Comic Sans MS" panose="030F0702030302020204" pitchFamily="66" charset="0"/>
            </a:endParaRPr>
          </a:p>
          <a:p>
            <a:pPr marL="171450" lvl="0" indent="-171450">
              <a:buFont typeface="Arial" panose="020B0604020202020204" pitchFamily="34" charset="0"/>
              <a:buChar char="•"/>
            </a:pPr>
            <a:r>
              <a:rPr lang="en-GB" sz="1100" dirty="0">
                <a:latin typeface="Comic Sans MS" panose="030F0702030302020204" pitchFamily="66" charset="0"/>
              </a:rPr>
              <a:t> </a:t>
            </a:r>
          </a:p>
        </p:txBody>
      </p:sp>
      <p:sp>
        <p:nvSpPr>
          <p:cNvPr id="14" name="TextBox 13">
            <a:extLst>
              <a:ext uri="{FF2B5EF4-FFF2-40B4-BE49-F238E27FC236}">
                <a16:creationId xmlns:a16="http://schemas.microsoft.com/office/drawing/2014/main" id="{06E6067D-7BFF-05A3-5B4F-C507D352A390}"/>
              </a:ext>
            </a:extLst>
          </p:cNvPr>
          <p:cNvSpPr txBox="1"/>
          <p:nvPr/>
        </p:nvSpPr>
        <p:spPr>
          <a:xfrm>
            <a:off x="1545241" y="5251044"/>
            <a:ext cx="5060685" cy="1632948"/>
          </a:xfrm>
          <a:prstGeom prst="rect">
            <a:avLst/>
          </a:prstGeom>
          <a:noFill/>
        </p:spPr>
        <p:txBody>
          <a:bodyPr wrap="square" rtlCol="0">
            <a:spAutoFit/>
          </a:bodyPr>
          <a:lstStyle/>
          <a:p>
            <a:pPr lvl="0">
              <a:lnSpc>
                <a:spcPct val="107000"/>
              </a:lnSpc>
            </a:pPr>
            <a:r>
              <a:rPr lang="en-GB" dirty="0">
                <a:effectLst/>
                <a:latin typeface="+mj-lt"/>
                <a:ea typeface="Calibri" panose="020F0502020204030204" pitchFamily="34" charset="0"/>
                <a:cs typeface="Times New Roman" panose="02020603050405020304" pitchFamily="18" charset="0"/>
              </a:rPr>
              <a:t>We are Growing:</a:t>
            </a:r>
          </a:p>
          <a:p>
            <a:pPr marL="171450" lvl="0" indent="-171450">
              <a:lnSpc>
                <a:spcPct val="107000"/>
              </a:lnSpc>
              <a:buFont typeface="Arial" panose="020B0604020202020204" pitchFamily="34" charset="0"/>
              <a:buChar char="•"/>
            </a:pPr>
            <a:r>
              <a:rPr lang="en-GB" sz="1100" dirty="0">
                <a:solidFill>
                  <a:srgbClr val="000000"/>
                </a:solidFill>
                <a:latin typeface="Comic Sans MS" panose="030F0702030302020204" pitchFamily="66" charset="0"/>
                <a:cs typeface="Times New Roman" panose="02020603050405020304" pitchFamily="18" charset="0"/>
              </a:rPr>
              <a:t>Our hockey skills and strategies</a:t>
            </a:r>
          </a:p>
          <a:p>
            <a:pPr marL="171450" lvl="0" indent="-171450">
              <a:lnSpc>
                <a:spcPct val="107000"/>
              </a:lnSpc>
              <a:buFont typeface="Arial" panose="020B0604020202020204" pitchFamily="34" charset="0"/>
              <a:buChar char="•"/>
            </a:pPr>
            <a:r>
              <a:rPr lang="en-GB" sz="1100" dirty="0">
                <a:solidFill>
                  <a:srgbClr val="000000"/>
                </a:solidFill>
                <a:latin typeface="Comic Sans MS" panose="030F0702030302020204" pitchFamily="66" charset="0"/>
                <a:cs typeface="Times New Roman" panose="02020603050405020304" pitchFamily="18" charset="0"/>
              </a:rPr>
              <a:t>Our own enterprise by running our own Christmas Fayre business</a:t>
            </a:r>
          </a:p>
          <a:p>
            <a:pPr marL="171450" lvl="0" indent="-171450">
              <a:lnSpc>
                <a:spcPct val="107000"/>
              </a:lnSpc>
              <a:buFont typeface="Arial" panose="020B0604020202020204" pitchFamily="34" charset="0"/>
              <a:buChar char="•"/>
            </a:pPr>
            <a:r>
              <a:rPr lang="en-GB" sz="1100" dirty="0">
                <a:solidFill>
                  <a:srgbClr val="000000"/>
                </a:solidFill>
                <a:latin typeface="Comic Sans MS" panose="030F0702030302020204" pitchFamily="66" charset="0"/>
                <a:cs typeface="Times New Roman" panose="02020603050405020304" pitchFamily="18" charset="0"/>
              </a:rPr>
              <a:t>Our understanding around Christian’s beliefs about Mary, Jesus and God. </a:t>
            </a:r>
          </a:p>
          <a:p>
            <a:pPr marL="171450" lvl="0" indent="-171450">
              <a:lnSpc>
                <a:spcPct val="107000"/>
              </a:lnSpc>
              <a:buFont typeface="Arial" panose="020B0604020202020204" pitchFamily="34" charset="0"/>
              <a:buChar char="•"/>
            </a:pPr>
            <a:r>
              <a:rPr lang="en-GB" sz="1100" dirty="0">
                <a:solidFill>
                  <a:srgbClr val="000000"/>
                </a:solidFill>
                <a:latin typeface="Comic Sans MS" panose="030F0702030302020204" pitchFamily="66" charset="0"/>
                <a:cs typeface="Times New Roman" panose="02020603050405020304" pitchFamily="18" charset="0"/>
              </a:rPr>
              <a:t>Our understanding of diet and exercise on our bodies</a:t>
            </a:r>
          </a:p>
          <a:p>
            <a:pPr marL="171450" lvl="0" indent="-171450">
              <a:buFont typeface="Arial" panose="020B0604020202020204" pitchFamily="34" charset="0"/>
              <a:buChar char="•"/>
            </a:pPr>
            <a:endParaRPr lang="en-GB" sz="1100" dirty="0">
              <a:solidFill>
                <a:srgbClr val="000000"/>
              </a:solidFill>
              <a:latin typeface="Comic Sans MS" panose="030F0702030302020204" pitchFamily="66" charset="0"/>
              <a:cs typeface="Times New Roman" panose="02020603050405020304" pitchFamily="18" charset="0"/>
            </a:endParaRPr>
          </a:p>
          <a:p>
            <a:pPr marL="171450" lvl="0" indent="-171450">
              <a:buFont typeface="Arial" panose="020B0604020202020204" pitchFamily="34" charset="0"/>
              <a:buChar char="•"/>
            </a:pPr>
            <a:endParaRPr lang="en-GB" sz="1100" dirty="0">
              <a:solidFill>
                <a:srgbClr val="000000"/>
              </a:solidFill>
              <a:latin typeface="Comic Sans MS" panose="030F0702030302020204" pitchFamily="66" charset="0"/>
            </a:endParaRPr>
          </a:p>
        </p:txBody>
      </p:sp>
    </p:spTree>
    <p:extLst>
      <p:ext uri="{BB962C8B-B14F-4D97-AF65-F5344CB8AC3E}">
        <p14:creationId xmlns:p14="http://schemas.microsoft.com/office/powerpoint/2010/main" val="180574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1084fda-faa2-44bb-89cf-b21feddceb48">
      <Terms xmlns="http://schemas.microsoft.com/office/infopath/2007/PartnerControls"/>
    </lcf76f155ced4ddcb4097134ff3c332f>
    <TaxCatchAll xmlns="abb8ad16-aa0e-4527-a096-c59a199151c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0A4D2A9EE894444BB98D5C56EDC76E9" ma:contentTypeVersion="12" ma:contentTypeDescription="Create a new document." ma:contentTypeScope="" ma:versionID="0505df1f9e920ca06361389477b2a418">
  <xsd:schema xmlns:xsd="http://www.w3.org/2001/XMLSchema" xmlns:xs="http://www.w3.org/2001/XMLSchema" xmlns:p="http://schemas.microsoft.com/office/2006/metadata/properties" xmlns:ns2="c1084fda-faa2-44bb-89cf-b21feddceb48" xmlns:ns3="abb8ad16-aa0e-4527-a096-c59a199151c3" targetNamespace="http://schemas.microsoft.com/office/2006/metadata/properties" ma:root="true" ma:fieldsID="fd10756b4159621125f56483a3cdd55c" ns2:_="" ns3:_="">
    <xsd:import namespace="c1084fda-faa2-44bb-89cf-b21feddceb48"/>
    <xsd:import namespace="abb8ad16-aa0e-4527-a096-c59a199151c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Location" minOccurs="0"/>
                <xsd:element ref="ns2:MediaServiceOCR"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084fda-faa2-44bb-89cf-b21feddceb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a6eca8e-0e1f-4d49-827f-0351ee8bd89b"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descrip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bb8ad16-aa0e-4527-a096-c59a199151c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1379a09-f0ae-4847-927c-159b99c20abe}" ma:internalName="TaxCatchAll" ma:showField="CatchAllData" ma:web="abb8ad16-aa0e-4527-a096-c59a199151c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D046A7F-F781-445A-99E0-7E85379671E2}">
  <ds:schemaRefs>
    <ds:schemaRef ds:uri="http://schemas.microsoft.com/office/2006/metadata/properties"/>
    <ds:schemaRef ds:uri="http://www.w3.org/XML/1998/namespace"/>
    <ds:schemaRef ds:uri="http://purl.org/dc/terms/"/>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db1d7ee5-dc7b-478e-862d-49ed1201d877"/>
    <ds:schemaRef ds:uri="http://purl.org/dc/elements/1.1/"/>
    <ds:schemaRef ds:uri="c1084fda-faa2-44bb-89cf-b21feddceb48"/>
    <ds:schemaRef ds:uri="abb8ad16-aa0e-4527-a096-c59a199151c3"/>
  </ds:schemaRefs>
</ds:datastoreItem>
</file>

<file path=customXml/itemProps2.xml><?xml version="1.0" encoding="utf-8"?>
<ds:datastoreItem xmlns:ds="http://schemas.openxmlformats.org/officeDocument/2006/customXml" ds:itemID="{9EDACBD7-4770-4E7B-B9E3-09115FBEB4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084fda-faa2-44bb-89cf-b21feddceb48"/>
    <ds:schemaRef ds:uri="abb8ad16-aa0e-4527-a096-c59a199151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104AB1E-D99D-4760-89D8-EDC541A039B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Nature Illustration 16x9</Template>
  <TotalTime>456</TotalTime>
  <Words>1211</Words>
  <Application>Microsoft Office PowerPoint</Application>
  <PresentationFormat>Widescreen</PresentationFormat>
  <Paragraphs>92</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Comic Sans MS</vt:lpstr>
      <vt:lpstr>Segoe Print</vt:lpstr>
      <vt:lpstr>Nature Illustration 16x9</vt:lpstr>
      <vt:lpstr>Oak Class </vt:lpstr>
      <vt:lpstr>PowerPoint Presentation</vt:lpstr>
      <vt:lpstr>Important Dates for Oak Class</vt:lpstr>
      <vt:lpstr>Autumn 2 Learning Overview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Microsoft Office User</dc:creator>
  <cp:lastModifiedBy>Anna Howe</cp:lastModifiedBy>
  <cp:revision>13</cp:revision>
  <dcterms:created xsi:type="dcterms:W3CDTF">2023-01-06T14:19:25Z</dcterms:created>
  <dcterms:modified xsi:type="dcterms:W3CDTF">2023-11-03T21:34:29Z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0x010100E0A4D2A9EE894444BB98D5C56EDC76E9</vt:lpwstr>
  </property>
  <property fmtid="{D5CDD505-2E9C-101B-9397-08002B2CF9AE}" pid="3" name="MediaServiceImageTags">
    <vt:lpwstr/>
  </property>
</Properties>
</file>