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notesSlides/notesSlide4.xml" ContentType="application/vnd.openxmlformats-officedocument.presentationml.notesSlide+xml"/>
  <Override PartName="/ppt/tags/tag8.xml" ContentType="application/vnd.openxmlformats-officedocument.presentationml.tags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9" r:id="rId2"/>
    <p:sldId id="260" r:id="rId3"/>
    <p:sldId id="265" r:id="rId4"/>
    <p:sldId id="261" r:id="rId5"/>
    <p:sldId id="262" r:id="rId6"/>
    <p:sldId id="263" r:id="rId7"/>
    <p:sldId id="266" r:id="rId8"/>
    <p:sldId id="267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CCFFFF"/>
    <a:srgbClr val="FFFF99"/>
    <a:srgbClr val="66FF99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835" autoAdjust="0"/>
  </p:normalViewPr>
  <p:slideViewPr>
    <p:cSldViewPr>
      <p:cViewPr varScale="1">
        <p:scale>
          <a:sx n="55" d="100"/>
          <a:sy n="55" d="100"/>
        </p:scale>
        <p:origin x="96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FC85CD-D0EB-4330-A4D0-B0BA67E190B6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2B00E-4344-4043-A177-DB8C1E3D69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186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10 </a:t>
            </a:r>
            <a:r>
              <a:rPr lang="en-GB" dirty="0" err="1" smtClean="0"/>
              <a:t>mins</a:t>
            </a:r>
            <a:r>
              <a:rPr lang="en-GB" dirty="0" smtClean="0"/>
              <a:t> (25 </a:t>
            </a:r>
            <a:r>
              <a:rPr lang="en-GB" dirty="0" err="1" smtClean="0"/>
              <a:t>mins</a:t>
            </a:r>
            <a:r>
              <a:rPr lang="en-GB" dirty="0" smtClean="0"/>
              <a:t>)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2B00E-4344-4043-A177-DB8C1E3D697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38106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10 </a:t>
            </a:r>
            <a:r>
              <a:rPr lang="en-GB" dirty="0" err="1" smtClean="0"/>
              <a:t>mins</a:t>
            </a:r>
            <a:r>
              <a:rPr lang="en-GB" dirty="0" smtClean="0"/>
              <a:t> (35 </a:t>
            </a:r>
            <a:r>
              <a:rPr lang="en-GB" dirty="0" err="1" smtClean="0"/>
              <a:t>mins</a:t>
            </a:r>
            <a:r>
              <a:rPr lang="en-GB" dirty="0" smtClean="0"/>
              <a:t>)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2B00E-4344-4043-A177-DB8C1E3D697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8893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10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mins</a:t>
            </a:r>
            <a:r>
              <a:rPr lang="en-GB" baseline="0" dirty="0" smtClean="0"/>
              <a:t> (45 </a:t>
            </a:r>
            <a:r>
              <a:rPr lang="en-GB" baseline="0" dirty="0" err="1" smtClean="0"/>
              <a:t>mins</a:t>
            </a:r>
            <a:r>
              <a:rPr lang="en-GB" baseline="0" dirty="0" smtClean="0"/>
              <a:t>)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2B00E-4344-4043-A177-DB8C1E3D697D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45085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10 </a:t>
            </a:r>
            <a:r>
              <a:rPr lang="en-GB" dirty="0" err="1" smtClean="0"/>
              <a:t>mins</a:t>
            </a:r>
            <a:r>
              <a:rPr lang="en-GB" dirty="0" smtClean="0"/>
              <a:t> (55 </a:t>
            </a:r>
            <a:r>
              <a:rPr lang="en-GB" dirty="0" err="1" smtClean="0"/>
              <a:t>mins</a:t>
            </a:r>
            <a:r>
              <a:rPr lang="en-GB" dirty="0" smtClean="0"/>
              <a:t>) </a:t>
            </a:r>
          </a:p>
          <a:p>
            <a:endParaRPr lang="en-GB" dirty="0" smtClean="0"/>
          </a:p>
          <a:p>
            <a:r>
              <a:rPr lang="en-GB" dirty="0" smtClean="0"/>
              <a:t>Right to have my own space</a:t>
            </a:r>
          </a:p>
          <a:p>
            <a:r>
              <a:rPr lang="en-GB" dirty="0" smtClean="0"/>
              <a:t>Right to see my friends</a:t>
            </a:r>
          </a:p>
          <a:p>
            <a:r>
              <a:rPr lang="en-GB" dirty="0" smtClean="0"/>
              <a:t>Right to say no</a:t>
            </a:r>
          </a:p>
          <a:p>
            <a:endParaRPr lang="en-GB" dirty="0" smtClean="0"/>
          </a:p>
          <a:p>
            <a:r>
              <a:rPr lang="en-GB" dirty="0" smtClean="0"/>
              <a:t>Res</a:t>
            </a:r>
            <a:r>
              <a:rPr lang="en-GB" baseline="0" dirty="0" smtClean="0"/>
              <a:t> to not get jealous</a:t>
            </a:r>
          </a:p>
          <a:p>
            <a:r>
              <a:rPr lang="en-GB" baseline="0" dirty="0" smtClean="0"/>
              <a:t>Res to listen 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2B00E-4344-4043-A177-DB8C1E3D697D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2593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20 </a:t>
            </a:r>
            <a:r>
              <a:rPr lang="en-GB" dirty="0" err="1" smtClean="0"/>
              <a:t>mins</a:t>
            </a:r>
            <a:r>
              <a:rPr lang="en-GB" dirty="0" smtClean="0"/>
              <a:t> (75 </a:t>
            </a:r>
            <a:r>
              <a:rPr lang="en-GB" dirty="0" err="1" smtClean="0"/>
              <a:t>mins</a:t>
            </a:r>
            <a:r>
              <a:rPr lang="en-GB" dirty="0" smtClean="0"/>
              <a:t>)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2B00E-4344-4043-A177-DB8C1E3D697D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01002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5 </a:t>
            </a:r>
            <a:r>
              <a:rPr lang="en-GB" dirty="0" err="1" smtClean="0"/>
              <a:t>mins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2B00E-4344-4043-A177-DB8C1E3D697D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4843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5" Type="http://schemas.openxmlformats.org/officeDocument/2006/relationships/image" Target="../media/image4.jpeg"/><Relationship Id="rId4" Type="http://schemas.openxmlformats.org/officeDocument/2006/relationships/hyperlink" Target="http://www.google.co.uk/url?sa=i&amp;rct=j&amp;q=&amp;esrc=s&amp;frm=1&amp;source=images&amp;cd=&amp;cad=rja&amp;uact=8&amp;ved=0CAcQjRw&amp;url=http://www.giant-step.co.uk/services/partner-strategy-and-recruitment/&amp;ei=BT2IVM7_NpCrae39gqAF&amp;bvm=bv.81456516,d.d24&amp;psig=AFQjCNFCYfInrPh3Q9FkG8_9cekPnwXNZg&amp;ust=1418301024099541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5" Type="http://schemas.openxmlformats.org/officeDocument/2006/relationships/image" Target="../media/image10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Box 4"/>
          <p:cNvSpPr txBox="1">
            <a:spLocks noChangeArrowheads="1"/>
          </p:cNvSpPr>
          <p:nvPr/>
        </p:nvSpPr>
        <p:spPr bwMode="auto">
          <a:xfrm rot="21230456">
            <a:off x="32768" y="209453"/>
            <a:ext cx="4078288" cy="830262"/>
          </a:xfrm>
          <a:prstGeom prst="homePlate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4800" dirty="0">
                <a:solidFill>
                  <a:schemeClr val="bg1"/>
                </a:solidFill>
              </a:rPr>
              <a:t>Y8 </a:t>
            </a:r>
            <a:r>
              <a:rPr lang="en-GB" sz="4800" dirty="0" smtClean="0">
                <a:solidFill>
                  <a:schemeClr val="bg1"/>
                </a:solidFill>
              </a:rPr>
              <a:t>RSHE </a:t>
            </a:r>
            <a:endParaRPr lang="en-GB" sz="4800" dirty="0">
              <a:solidFill>
                <a:schemeClr val="bg1"/>
              </a:solidFill>
            </a:endParaRPr>
          </a:p>
        </p:txBody>
      </p:sp>
      <p:pic>
        <p:nvPicPr>
          <p:cNvPr id="2052" name="Picture 4" descr="http://xstudios.agency/static/img/services/social-media-apps/relationship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341" y="2769236"/>
            <a:ext cx="7247731" cy="4506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261216" y="1417155"/>
            <a:ext cx="6840538" cy="1736646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GB" sz="2400" b="1" dirty="0" smtClean="0">
                <a:solidFill>
                  <a:srgbClr val="0070C0"/>
                </a:solidFill>
              </a:rPr>
              <a:t>LO1 To consider the qualities you find important in a friend and a partner</a:t>
            </a:r>
          </a:p>
          <a:p>
            <a:r>
              <a:rPr lang="en-GB" sz="2400" b="1" dirty="0" smtClean="0">
                <a:solidFill>
                  <a:srgbClr val="00B050"/>
                </a:solidFill>
              </a:rPr>
              <a:t>LO2 To understand different opinions on the appropriate ages for stages in a relationship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4010" y="1"/>
            <a:ext cx="102640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 rot="524677">
            <a:off x="4646719" y="1124186"/>
            <a:ext cx="4191000" cy="1569660"/>
          </a:xfrm>
          <a:prstGeom prst="rect">
            <a:avLst/>
          </a:prstGeom>
          <a:solidFill>
            <a:srgbClr val="FF99FF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4800" dirty="0" smtClean="0">
                <a:latin typeface="Comic Sans MS" pitchFamily="66" charset="0"/>
              </a:rPr>
              <a:t>A good friend is.......</a:t>
            </a:r>
            <a:endParaRPr lang="en-GB" sz="48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0800" y="2895600"/>
            <a:ext cx="5181600" cy="138499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  <a:latin typeface="Comic Sans MS" pitchFamily="66" charset="0"/>
              </a:rPr>
              <a:t>Task - </a:t>
            </a:r>
            <a:r>
              <a:rPr lang="en-GB" sz="2800" dirty="0" smtClean="0">
                <a:latin typeface="Comic Sans MS" pitchFamily="66" charset="0"/>
              </a:rPr>
              <a:t>Choose your top 10 statements for the qualities that you want in a friend.</a:t>
            </a:r>
            <a:endParaRPr lang="en-GB" sz="28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21233530">
            <a:off x="-148054" y="1413744"/>
            <a:ext cx="3484418" cy="1341656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itchFamily="66" charset="0"/>
              </a:rPr>
              <a:t>Get into small groups</a:t>
            </a:r>
            <a:endParaRPr lang="en-GB" sz="28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599" y="5479932"/>
            <a:ext cx="5181600" cy="1384995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itchFamily="66" charset="0"/>
              </a:rPr>
              <a:t>Extension:</a:t>
            </a:r>
          </a:p>
          <a:p>
            <a:r>
              <a:rPr lang="en-GB" sz="2800" dirty="0" smtClean="0">
                <a:latin typeface="Comic Sans MS" pitchFamily="66" charset="0"/>
              </a:rPr>
              <a:t>Rank your chosen statements from most to least important </a:t>
            </a:r>
            <a:endParaRPr lang="en-GB" sz="2800" dirty="0">
              <a:latin typeface="Comic Sans MS" pitchFamily="66" charset="0"/>
            </a:endParaRPr>
          </a:p>
        </p:txBody>
      </p:sp>
      <p:sp>
        <p:nvSpPr>
          <p:cNvPr id="7" name="Rectangle 19"/>
          <p:cNvSpPr>
            <a:spLocks noChangeArrowheads="1"/>
          </p:cNvSpPr>
          <p:nvPr/>
        </p:nvSpPr>
        <p:spPr bwMode="auto">
          <a:xfrm>
            <a:off x="2362200" y="56783"/>
            <a:ext cx="6840538" cy="578882"/>
          </a:xfrm>
          <a:prstGeom prst="roundRect">
            <a:avLst/>
          </a:prstGeom>
          <a:solidFill>
            <a:srgbClr val="CCFFFF"/>
          </a:solidFill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GB" sz="1400" b="1" dirty="0" smtClean="0">
                <a:solidFill>
                  <a:srgbClr val="0070C0"/>
                </a:solidFill>
              </a:rPr>
              <a:t>LO1 To consider the qualities you find important in a friend and a partner</a:t>
            </a:r>
          </a:p>
          <a:p>
            <a:r>
              <a:rPr lang="en-GB" sz="1400" b="1" dirty="0" smtClean="0">
                <a:solidFill>
                  <a:srgbClr val="00B050"/>
                </a:solidFill>
              </a:rPr>
              <a:t>LO2 To understand different opinions on the appropriate ages for stages in a relationship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cdn.dhamaalmania.com/frnd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806190"/>
            <a:ext cx="6781800" cy="3051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 rot="21216562">
            <a:off x="261371" y="884812"/>
            <a:ext cx="4191000" cy="1569660"/>
          </a:xfrm>
          <a:prstGeom prst="rect">
            <a:avLst/>
          </a:prstGeom>
          <a:solidFill>
            <a:srgbClr val="FF99FF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4800" dirty="0" smtClean="0">
                <a:latin typeface="Comic Sans MS" pitchFamily="66" charset="0"/>
              </a:rPr>
              <a:t>A good friend is.......</a:t>
            </a:r>
            <a:endParaRPr lang="en-GB" sz="48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378615">
            <a:off x="3971492" y="591593"/>
            <a:ext cx="4006162" cy="3159383"/>
          </a:xfrm>
          <a:prstGeom prst="ellipse">
            <a:avLst/>
          </a:prstGeom>
          <a:solidFill>
            <a:srgbClr val="FFFF00"/>
          </a:solidFill>
          <a:ln w="57150">
            <a:solidFill>
              <a:srgbClr val="66FF99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itchFamily="66" charset="0"/>
              </a:rPr>
              <a:t>So what can </a:t>
            </a:r>
            <a:r>
              <a:rPr lang="en-GB" sz="2800" b="1" dirty="0" smtClean="0">
                <a:latin typeface="Comic Sans MS" pitchFamily="66" charset="0"/>
              </a:rPr>
              <a:t>you </a:t>
            </a:r>
            <a:r>
              <a:rPr lang="en-GB" sz="2800" dirty="0" smtClean="0">
                <a:latin typeface="Comic Sans MS" pitchFamily="66" charset="0"/>
              </a:rPr>
              <a:t>do to make sure </a:t>
            </a:r>
            <a:r>
              <a:rPr lang="en-GB" sz="2800" b="1" dirty="0" smtClean="0">
                <a:latin typeface="Comic Sans MS" pitchFamily="66" charset="0"/>
              </a:rPr>
              <a:t>you</a:t>
            </a:r>
            <a:r>
              <a:rPr lang="en-GB" sz="2800" dirty="0" smtClean="0">
                <a:latin typeface="Comic Sans MS" pitchFamily="66" charset="0"/>
              </a:rPr>
              <a:t> are a good friend to others?</a:t>
            </a:r>
            <a:endParaRPr lang="en-GB" sz="2800" dirty="0">
              <a:latin typeface="Comic Sans MS" pitchFamily="66" charset="0"/>
            </a:endParaRPr>
          </a:p>
        </p:txBody>
      </p:sp>
      <p:sp>
        <p:nvSpPr>
          <p:cNvPr id="5" name="Rectangle 19"/>
          <p:cNvSpPr>
            <a:spLocks noChangeArrowheads="1"/>
          </p:cNvSpPr>
          <p:nvPr/>
        </p:nvSpPr>
        <p:spPr bwMode="auto">
          <a:xfrm>
            <a:off x="2362200" y="56783"/>
            <a:ext cx="6840538" cy="578882"/>
          </a:xfrm>
          <a:prstGeom prst="roundRect">
            <a:avLst/>
          </a:prstGeom>
          <a:solidFill>
            <a:srgbClr val="CCFFFF"/>
          </a:solidFill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GB" sz="1400" b="1" dirty="0" smtClean="0">
                <a:solidFill>
                  <a:srgbClr val="0070C0"/>
                </a:solidFill>
              </a:rPr>
              <a:t>LO1 To consider the qualities you find important in a friend and a partner</a:t>
            </a:r>
          </a:p>
          <a:p>
            <a:r>
              <a:rPr lang="en-GB" sz="1400" b="1" dirty="0" smtClean="0">
                <a:solidFill>
                  <a:srgbClr val="00B050"/>
                </a:solidFill>
              </a:rPr>
              <a:t>LO2 To understand different opinions on the appropriate ages for stages in a relationship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99591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encrypted-tbn2.gstatic.com/images?q=tbn:ANd9GcSFd3vC6Pfcc564-Zh_B-KFT7TYPQc8RyATOXlO4jZBhMyyV4o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419569"/>
            <a:ext cx="5991225" cy="4025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 rot="21242540">
            <a:off x="512505" y="889136"/>
            <a:ext cx="4953000" cy="132343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4000" dirty="0" smtClean="0">
                <a:latin typeface="Comic Sans MS" pitchFamily="66" charset="0"/>
              </a:rPr>
              <a:t>A good partner is.......</a:t>
            </a:r>
            <a:endParaRPr lang="en-GB" sz="40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91669" y="3797587"/>
            <a:ext cx="5181600" cy="1384995"/>
          </a:xfrm>
          <a:prstGeom prst="rect">
            <a:avLst/>
          </a:prstGeom>
          <a:solidFill>
            <a:srgbClr val="FF99FF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  <a:latin typeface="Comic Sans MS" pitchFamily="66" charset="0"/>
              </a:rPr>
              <a:t>Task - </a:t>
            </a:r>
            <a:r>
              <a:rPr lang="en-GB" sz="2800" dirty="0" smtClean="0">
                <a:latin typeface="Comic Sans MS" pitchFamily="66" charset="0"/>
              </a:rPr>
              <a:t>Choose your top 10 statements for the qualities that you want in a partner.</a:t>
            </a:r>
            <a:endParaRPr lang="en-GB" sz="2800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599" y="5479932"/>
            <a:ext cx="5181600" cy="1384995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itchFamily="66" charset="0"/>
              </a:rPr>
              <a:t>Extension:</a:t>
            </a:r>
          </a:p>
          <a:p>
            <a:r>
              <a:rPr lang="en-GB" sz="2800" dirty="0" smtClean="0">
                <a:latin typeface="Comic Sans MS" pitchFamily="66" charset="0"/>
              </a:rPr>
              <a:t>Rank your chosen statements from most to least important </a:t>
            </a:r>
            <a:endParaRPr lang="en-GB" sz="2800" dirty="0">
              <a:latin typeface="Comic Sans MS" pitchFamily="66" charset="0"/>
            </a:endParaRPr>
          </a:p>
        </p:txBody>
      </p:sp>
      <p:sp>
        <p:nvSpPr>
          <p:cNvPr id="7" name="Rectangle 19"/>
          <p:cNvSpPr>
            <a:spLocks noChangeArrowheads="1"/>
          </p:cNvSpPr>
          <p:nvPr/>
        </p:nvSpPr>
        <p:spPr bwMode="auto">
          <a:xfrm>
            <a:off x="2362200" y="56783"/>
            <a:ext cx="6840538" cy="578882"/>
          </a:xfrm>
          <a:prstGeom prst="roundRect">
            <a:avLst/>
          </a:prstGeom>
          <a:solidFill>
            <a:srgbClr val="CCFFFF"/>
          </a:solidFill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GB" sz="1400" b="1" dirty="0" smtClean="0">
                <a:solidFill>
                  <a:srgbClr val="0070C0"/>
                </a:solidFill>
              </a:rPr>
              <a:t>LO1 To consider the qualities you find important in a friend and a partner</a:t>
            </a:r>
          </a:p>
          <a:p>
            <a:r>
              <a:rPr lang="en-GB" sz="1400" b="1" dirty="0" smtClean="0">
                <a:solidFill>
                  <a:srgbClr val="00B050"/>
                </a:solidFill>
              </a:rPr>
              <a:t>LO2 To understand different opinions on the appropriate ages for stages in a relationship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47485">
            <a:off x="419100" y="2471797"/>
            <a:ext cx="5392295" cy="358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410200" y="2895600"/>
            <a:ext cx="2590800" cy="2246769"/>
          </a:xfrm>
          <a:prstGeom prst="rect">
            <a:avLst/>
          </a:prstGeom>
          <a:solidFill>
            <a:srgbClr val="FFC000"/>
          </a:solidFill>
          <a:ln>
            <a:solidFill>
              <a:srgbClr val="66FF99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itchFamily="66" charset="0"/>
              </a:rPr>
              <a:t>Choose your top 3 qualities that you want in a friend or partner.</a:t>
            </a:r>
            <a:endParaRPr lang="en-GB" sz="28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0" y="5791200"/>
            <a:ext cx="6028753" cy="95410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itchFamily="66" charset="0"/>
              </a:rPr>
              <a:t>Write them in a full sentence in your book</a:t>
            </a:r>
            <a:endParaRPr lang="en-GB" sz="2800" dirty="0">
              <a:latin typeface="Comic Sans MS" pitchFamily="66" charset="0"/>
            </a:endParaRPr>
          </a:p>
        </p:txBody>
      </p:sp>
      <p:sp>
        <p:nvSpPr>
          <p:cNvPr id="7" name="Rectangle 19"/>
          <p:cNvSpPr>
            <a:spLocks noChangeArrowheads="1"/>
          </p:cNvSpPr>
          <p:nvPr/>
        </p:nvSpPr>
        <p:spPr bwMode="auto">
          <a:xfrm>
            <a:off x="2362200" y="56783"/>
            <a:ext cx="6840538" cy="578882"/>
          </a:xfrm>
          <a:prstGeom prst="roundRect">
            <a:avLst/>
          </a:prstGeom>
          <a:solidFill>
            <a:srgbClr val="CCFFFF"/>
          </a:solidFill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GB" sz="1400" b="1" dirty="0" smtClean="0">
                <a:solidFill>
                  <a:srgbClr val="0070C0"/>
                </a:solidFill>
              </a:rPr>
              <a:t>LO1 To consider the qualities you find important in a friend and a partner</a:t>
            </a:r>
          </a:p>
          <a:p>
            <a:r>
              <a:rPr lang="en-GB" sz="1400" b="1" dirty="0" smtClean="0">
                <a:solidFill>
                  <a:srgbClr val="00B050"/>
                </a:solidFill>
              </a:rPr>
              <a:t>LO2 To understand different opinions on the appropriate ages for stages in a relationship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457200"/>
            <a:ext cx="3550227" cy="2014597"/>
          </a:xfrm>
          <a:prstGeom prst="cloudCallout">
            <a:avLst>
              <a:gd name="adj1" fmla="val -38394"/>
              <a:gd name="adj2" fmla="val -57849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4000" dirty="0" smtClean="0">
                <a:latin typeface="Comic Sans MS" pitchFamily="66" charset="0"/>
              </a:rPr>
              <a:t>What do I want?</a:t>
            </a:r>
            <a:endParaRPr lang="en-GB" sz="4000" dirty="0">
              <a:latin typeface="Comic Sans MS" pitchFamily="66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1644" y="-8554"/>
            <a:ext cx="9996488" cy="6866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029200" y="761625"/>
            <a:ext cx="4114800" cy="3245941"/>
          </a:xfrm>
          <a:prstGeom prst="teardrop">
            <a:avLst/>
          </a:prstGeom>
          <a:solidFill>
            <a:srgbClr val="FF99FF"/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3600" dirty="0" smtClean="0">
                <a:latin typeface="Comic Sans MS" pitchFamily="66" charset="0"/>
              </a:rPr>
              <a:t>At what age is it appropriate to...</a:t>
            </a:r>
            <a:endParaRPr lang="en-GB" sz="3600" dirty="0">
              <a:latin typeface="Comic Sans MS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 rot="21170493">
            <a:off x="517185" y="1061900"/>
            <a:ext cx="3578224" cy="5232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GB" sz="2800" dirty="0">
                <a:latin typeface="Comic Sans MS" pitchFamily="66" charset="0"/>
              </a:rPr>
              <a:t>Have a </a:t>
            </a:r>
            <a:r>
              <a:rPr lang="en-GB" sz="2800" dirty="0" smtClean="0">
                <a:latin typeface="Comic Sans MS" pitchFamily="66" charset="0"/>
              </a:rPr>
              <a:t>relationship?</a:t>
            </a:r>
            <a:endParaRPr lang="en-GB" sz="2800" dirty="0"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8530" y="3167390"/>
            <a:ext cx="4737194" cy="523220"/>
          </a:xfrm>
          <a:prstGeom prst="rect">
            <a:avLst/>
          </a:prstGeom>
          <a:solidFill>
            <a:srgbClr val="66FF99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GB" sz="2800" dirty="0">
                <a:latin typeface="Comic Sans MS" pitchFamily="66" charset="0"/>
              </a:rPr>
              <a:t>Have a sexual </a:t>
            </a:r>
            <a:r>
              <a:rPr lang="en-GB" sz="2800" dirty="0" smtClean="0">
                <a:latin typeface="Comic Sans MS" pitchFamily="66" charset="0"/>
              </a:rPr>
              <a:t>relationship?</a:t>
            </a:r>
            <a:endParaRPr lang="en-GB" sz="2800" dirty="0"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 rot="20835355">
            <a:off x="5592428" y="4795670"/>
            <a:ext cx="2079415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itchFamily="66" charset="0"/>
              </a:rPr>
              <a:t>Have a </a:t>
            </a:r>
            <a:r>
              <a:rPr lang="en-GB" sz="2400" dirty="0" smtClean="0">
                <a:latin typeface="Comic Sans MS" pitchFamily="66" charset="0"/>
              </a:rPr>
              <a:t>baby?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 rot="1051220">
            <a:off x="1117510" y="5147768"/>
            <a:ext cx="2377574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itchFamily="66" charset="0"/>
              </a:rPr>
              <a:t>Start a </a:t>
            </a:r>
            <a:r>
              <a:rPr lang="en-GB" sz="2400" dirty="0" smtClean="0">
                <a:latin typeface="Comic Sans MS" pitchFamily="66" charset="0"/>
              </a:rPr>
              <a:t>family?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8" name="Rectangle 19"/>
          <p:cNvSpPr>
            <a:spLocks noChangeArrowheads="1"/>
          </p:cNvSpPr>
          <p:nvPr/>
        </p:nvSpPr>
        <p:spPr bwMode="auto">
          <a:xfrm>
            <a:off x="2362200" y="56783"/>
            <a:ext cx="6840538" cy="578882"/>
          </a:xfrm>
          <a:prstGeom prst="roundRect">
            <a:avLst/>
          </a:prstGeom>
          <a:solidFill>
            <a:srgbClr val="CCFFFF"/>
          </a:solidFill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GB" sz="1400" b="1" dirty="0" smtClean="0">
                <a:solidFill>
                  <a:srgbClr val="0070C0"/>
                </a:solidFill>
              </a:rPr>
              <a:t>LO1 To consider the qualities you find important in a friend and a partner</a:t>
            </a:r>
          </a:p>
          <a:p>
            <a:r>
              <a:rPr lang="en-GB" sz="1400" b="1" dirty="0" smtClean="0">
                <a:solidFill>
                  <a:srgbClr val="00B050"/>
                </a:solidFill>
              </a:rPr>
              <a:t>LO2 To understand different opinions on the appropriate ages for stages in a relationship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28800" y="1447800"/>
            <a:ext cx="5791200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TASK – Make a list of 3 Rights and 3 Responsibilities we have in relationships.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3586547"/>
              </p:ext>
            </p:extLst>
          </p:nvPr>
        </p:nvGraphicFramePr>
        <p:xfrm>
          <a:off x="318653" y="2286000"/>
          <a:ext cx="8444346" cy="318753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2221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21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7214">
                <a:tc>
                  <a:txBody>
                    <a:bodyPr/>
                    <a:lstStyle/>
                    <a:p>
                      <a:r>
                        <a:rPr lang="en-GB" dirty="0" smtClean="0"/>
                        <a:t>Rights in a Relationship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Responsibilities in a Relationship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386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4098" name="Picture 2" descr="http://savisyouth.org/wp-content/uploads/2015/01/healthyrealtionshiplogo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414811"/>
            <a:ext cx="6400800" cy="2470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19"/>
          <p:cNvSpPr>
            <a:spLocks noChangeArrowheads="1"/>
          </p:cNvSpPr>
          <p:nvPr/>
        </p:nvSpPr>
        <p:spPr bwMode="auto">
          <a:xfrm>
            <a:off x="2362200" y="76200"/>
            <a:ext cx="6840538" cy="578882"/>
          </a:xfrm>
          <a:prstGeom prst="roundRect">
            <a:avLst/>
          </a:prstGeom>
          <a:solidFill>
            <a:srgbClr val="CCFFFF"/>
          </a:solidFill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GB" sz="1400" b="1" dirty="0" smtClean="0">
                <a:solidFill>
                  <a:srgbClr val="0070C0"/>
                </a:solidFill>
              </a:rPr>
              <a:t>LO1 To consider the qualities you find important in a friend and a partner</a:t>
            </a:r>
          </a:p>
          <a:p>
            <a:r>
              <a:rPr lang="en-GB" sz="1400" b="1" dirty="0" smtClean="0">
                <a:solidFill>
                  <a:srgbClr val="00B050"/>
                </a:solidFill>
              </a:rPr>
              <a:t>LO2 To understand different opinions on the appropriate ages for stages in a relationship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5578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9" name="Picture 9" descr="http://www.clker.com/cliparts/G/h/b/u/2/L/rainbow-bunting-hi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189" y="42430"/>
            <a:ext cx="8653111" cy="2091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 rot="21077475">
            <a:off x="205785" y="1360772"/>
            <a:ext cx="512629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7030A0"/>
                </a:solidFill>
              </a:rPr>
              <a:t>TASK</a:t>
            </a:r>
          </a:p>
          <a:p>
            <a:r>
              <a:rPr lang="en-GB" sz="2800" b="1" dirty="0" smtClean="0">
                <a:solidFill>
                  <a:srgbClr val="7030A0"/>
                </a:solidFill>
              </a:rPr>
              <a:t>Your teacher will split the room in half (rights/responsibilities)</a:t>
            </a:r>
          </a:p>
          <a:p>
            <a:r>
              <a:rPr lang="en-GB" sz="2800" b="1" dirty="0" smtClean="0">
                <a:solidFill>
                  <a:srgbClr val="7030A0"/>
                </a:solidFill>
              </a:rPr>
              <a:t>Make a flag with a right/responsibility on it – these will be made into bunting for your PSHE classroom!  </a:t>
            </a:r>
            <a:endParaRPr lang="en-GB" sz="2800" b="1" dirty="0">
              <a:solidFill>
                <a:srgbClr val="7030A0"/>
              </a:solidFill>
            </a:endParaRPr>
          </a:p>
        </p:txBody>
      </p:sp>
      <p:pic>
        <p:nvPicPr>
          <p:cNvPr id="5126" name="Picture 6" descr="https://d3ui957tjb5bqd.cloudfront.net/images/screenshots/products/1/14/14614/creativemarketcanvas-f.png?136637048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201"/>
          <a:stretch/>
        </p:blipFill>
        <p:spPr bwMode="auto">
          <a:xfrm>
            <a:off x="3886200" y="4114800"/>
            <a:ext cx="5524500" cy="2272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19"/>
          <p:cNvSpPr>
            <a:spLocks noChangeArrowheads="1"/>
          </p:cNvSpPr>
          <p:nvPr/>
        </p:nvSpPr>
        <p:spPr bwMode="auto">
          <a:xfrm>
            <a:off x="0" y="6279118"/>
            <a:ext cx="6840538" cy="578882"/>
          </a:xfrm>
          <a:prstGeom prst="roundRect">
            <a:avLst/>
          </a:prstGeom>
          <a:solidFill>
            <a:srgbClr val="CCFFFF"/>
          </a:solidFill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GB" sz="1400" b="1" dirty="0" smtClean="0">
                <a:solidFill>
                  <a:srgbClr val="0070C0"/>
                </a:solidFill>
              </a:rPr>
              <a:t>LO1 To consider the qualities you find important in a friend and a partner</a:t>
            </a:r>
          </a:p>
          <a:p>
            <a:r>
              <a:rPr lang="en-GB" sz="1400" b="1" dirty="0" smtClean="0">
                <a:solidFill>
                  <a:srgbClr val="00B050"/>
                </a:solidFill>
              </a:rPr>
              <a:t>LO2 To understand different opinions on the appropriate ages for stages in a relationship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5907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data:image/jpeg;base64,/9j/4AAQSkZJRgABAQAAAQABAAD/2wCEAAkGBhISEBUUEBQVFRQWFxcYGBcWFxkVGRgWFhgVGhobFRgYHSgeGBwjGhgUHy8gJScpLCwsFh4xNTAqNSYrLCkBCQoKDgwOGg8PGi8kHCQsLCosLCwvLC4tMSwsMCwvLCwtLC8sNCksLCwwLCwsLywsLC0sLCwsLCwsLCwsKSwsLP/AABEIAMABBwMBIgACEQEDEQH/xAAcAAEAAgMBAQEAAAAAAAAAAAAABgcEBQgDAgH/xABCEAABAwIDBgQDBAcHBAMAAAABAAIDBBEFEiEGBzFBUWETInGBMpGhCCNCsRQzUmJygsFTkrLC0eHwNENUoxUkk//EABoBAQADAQEBAAAAAAAAAAAAAAABAgQDBQb/xAAxEQACAQMDAQYEBgMBAAAAAAAAAQIDESEEEjFBBRMiYYHwUXGRoRQjMrHB0WLh8ST/2gAMAwEAAhEDEQA/AKNREQBERAEREAREQBFn4RgVRVPyU0T5XdGjhfqeA91P8P8As+4lI27zDEejnEn3yjRW2u1wViisXFtxOKQgljGTAf2btfk635qC4jhM1O7LPE+N3R7S3hbhfjxCOLWQYiL9sp1sPuirMQIe4GGD+0eNXD9xvE+p+qKLfAIMxhJAAJJ0AGpJ7KQ4fu6xKcXipJSOpAYD6ZyLrpXZLdpQ4e0eFGHSW1keMzj8+HoNFKgFPhXmDj/Et3mJQC8tJKB1ADx7lhNlHiLcV3CRfioDt7uhpa9pfGBDUW0e0WDj++OB/wCcFNovjAOW0Wz2g2cqKKYw1LCxwvY8nAc2nmFrFRpp2YCLZYLs5U1b8tLC+Q8PKNB6uOg9yrR2e+zpO8B1bMIr/gjGZ3u46e1lKg3kFOIukGfZ2w22slQT2e0fTKVoNpPs52aXUE5JH4JefYOHD5Him3zBRyLYY1gNRSSmKpjdG8ciND3aeBHoteoaawwERFACIiAIiIAiIgCIiAIiIAilWye7SuxAgwxFsf8AayeVn8vN3t81ZVJ9mwZB4tUc/PI0Bo+dyfXT0V1B9cAotTTdvu2lxSa5uynYfvJOv7rOp/JT+i+zWA8GaszM5hkeQn3Ljb5K4sFwWGkgZDTtDGMFgB+Z6lLJZYPDZ7ZimoohFTRtY0cSOJPVx4k+q2qIqtt5YCxq3DYpmls0bHg8Q5od+ayURNrgEah3bYY2USNpIQ8G4OXn1UjYwAWAsByC+kUuTfLAREVQEREBpdp9j6Wvj8OqjDwODuDmnq1w1CiGF7hMMifmeJJbcGvd5fcDj7qyUV1NoGNQYbFAwMhjbG0cA0AD6LJRFVtvkBERQCNbd7Ew4lTOjkaM4BMb+bXcrFck19C+GV8Ugs9ji1w7tNl22orXbscNmndPLTtfI/4ibkH+XhfvxXRNNWYORkXYUO73DWCzaSED+BaPHNymF1DfLD4LuTojlt7cD73UWj8Qcsoprt7usqsMOY/ewHhK0Wt2ePw8VClVxa5AREUAIiIAiIgCuLc9ukbUNbWVrSY73ijPB9vxO6joO3dVpsjgv6XXQU/KSQA/wjV3MfhBXY9LTNjY1jBZrQAAOgV4+FXB+wQNY0NYA1o0AAsAOwXoiKgCIiAIiIAiIgCIiAIiIAiIgCIiAIiIAiIgCIiAIiIDHxCgZPE6OVocx4IIPQrkfeBsmcOrpIOLPijPWNxNvlYjva67AVE/aTp2h9I8fEQ8H0GX/nsrp3TQKSREVAEREARFtdntmKmul8Oljc88zwa2/wC07gFKTeECS7lIgcZgJBJbnItyOW2vaxPvZdUqtt1+6RuGnx53CSoLbafCwHiG9fX8lZKtKySQCIioAiIgCKJbXbw46GQReE+R5AcfwNDSTwcb3Oh4C3dauffNSgeSGZx75G/XMVvp9m6qpFThBtPjg0R0tWSUlHDLBRVQzfJKZ23ijZAXNDr5nPDLjMcwIF7XPwrw2u24xKGrcGkwxZj4QLGEPY02DrkHNfjoea1x7E1LmoSsm1fL+2L5Oy0NVy2uyLeRRjd/j09XSmWoDb5y1paLZmgDUi/G5I06KTryq1GVGo6cuVgyTg4ScX0CKEM3tUhqPCyyZC7L4thl42va98vfj2U2c4AXJsFetpqtC3eRavwTOlOnbcrXP1F8ulAGYkAWvcmwt6rU7SVk4pHyUGR8gFx+O455LaF3Qdlzp03OSjxd2u+CsY7nY3CLnOuq6wObNM+YOlu5ry5zS4A207A/0V4bF4yaqhild8dsr+72HKT72v7r1Nd2VLSU1U3KSbtjo/dzXqNI6MVK90bxEReOYgiIgCIiAIiIAuZd/G0IqMS8Jpu2BuT+Y6u9vh+q6YkOh9FxntXK51dUlxJPjy8ez3C3sNPZXWIt+nv6A1SIioAiIgJJsHsXJidW2FnlYPNI+3wt/wBTy9+i6q2c2ap6GBsNMwNa0cebjzLjzJUC+z5gzY8NM9vNNI657MJaB9CfdWkuknZWQCIi5gIiIAiIgIptnsG2vfG7xPCLA4EhmYuBIIHEWsc395VrvE2bhoqiOODNldEHHMcxLszhf6BXhVVTI2l8r2sYLXc5waBc2FydBqQPdUdvKxtlTXExODmRtawOBuDa5JBHEXcRfsvqOwq2onVULvu4p/L3k9bs+dSU1G/hVyc7F7JUdTQU0s0DC8NcCRdua0jhd4aRnPlHG6jO+FgbVwtaAGtgAAGgAzyCwHLQBWNsPGxtBAxjmutG3NlcHWc7zOFx3JVd75C01cVnAuEVnNB1b5nEX6XDvonZ9adTtJpttJysn0/oaablqnd4zYjH/wAxWGla1jnsp4jl8hLW53lz/MR8TuPoAPewd0ePVE3jRTPdIxgaWucS4tJJGW51IsL25WUQxKpAwWlY3TNPM53cs0F+ujwpXugliZTzkvaJXOJy5hm8ONg1y3va7nar0O0tstHUexX3NLH+WX65NOqs6Ent6/zyaKhxmjOJNtQtDjOGg+M7KHGQDOGZbcdbcF6byIK908xlLzSxlpb+GPK8jKAOD3AmxOp05CyimASf/cgJ/toj/wCxpVt72qsNw4tPGSRjR7EvP+H6pX/82soxir3Vstu2VlXeMEVPyq8Ele+M5KsiqqyribA1znx08b35bgBrGaku/atcAX7ALd7r9opIatsFyYpjYt5B1iQ5vQ6WPUHsF97BuDKHEpeYhDB/OJB+dlj7q6LPiLXHhGx79epGQe9339lp1UoSo6iEorbFfdq9/q0dari4VItYX72uSffTEPDpncw549iGn+gUMw6avFBI+GV0dNE/XK/IS9+UEC3md8TTa9tVJt82JgyQQA6sDnu7ZrBv0Dj7hQSpppo4Ii8u8GXM9gucpLTkcbcM3lHtZc+zKbeipRlbm6ur9W8edrldLH8iKfx6lgbpMdqZZ5IpZHyRiPN5yXZXZmgWJ4XBdp2VpKGbsJ6Q0YFOGtkAHjAnz5+Fzf8ACeXIXtxupmvle1ZqWqlaO22LfLr6nkatp1XZWCIi8wyhERAEREAXP2/DdsYZHV1M37t5vM0fhcfxAdDz+fVdArxq6VkrHMkAc1wIIOoIKtF2w+AcRIplvQ2HOG1pa0fcyXdEe3Nvtf5W7qGqJKzsAiIoB1DuIlBwWIDi18oPa8jj+VvmrCVD/Z12mDXzUbzbNaRncjRw/wAPz7K+Fea4fkAiIqAIiIAiLwqq6OIXlexg6vcGj5kqUm3ZBK54Y1hEdVA6GW+R9r5TY+VwcLH1AUNq9zVKR91NMw/vZHj5ZQfqpxSYhFKLxSMkHVjg7/CVAtqt6/gTmGmja/w3We95NiR8TWBp9sx6cCvV7Pet3Olpm11a6etzZp+/vspfMlGx+yrKCDw2nO9xzPfa2Y8gOgA4DuTzWn2q3aMragzeMYyWtBAYHfCLXvmHK3yUnwTGI6qBk0R8rxe3MHgWnuDcLOWf8XqKNeVS9p5T4OXfVYVHK/i6kHZuqhNMyGWaR3hve9rmhrP1gYCLEO08gK9cP3WUsJc6N8xeWPa1znNIbnY5hOVrRfRx0JUnxLGIKduaeVkYPDM4C/oOJ9l54XtBTVN/AmZIRxDTqB1LTrbvZdXrdbKDlue184xnnpYv39dxvd2+xBaXc0GSNd+kkhpDreFqbEH9tSzanZCKvDBM+RoYXEBhaAS62pzNPTtxK3yw67GYIf100cd+Gd7Wk+gJuVSWv1VapGbk3JcWS/hEPUVZyTvlcEZod2kMVPUQNlkLZwy5OW7SwktIsNdTqOai1DudqPFIkmY2IH4mZi9wHCzSAGn1JseqtLD8SinZnhe2RlyMzTcXHEKHbVbzxSTvgFO5zm5fM54a05gDcWBJGq26TV9oTnOnSzJ5d7dLK+fQ70a2plJxjy+T2rt1VLK8vklqXOIAJMjXE2AAuXMJOgHNbjENjqaakZSuackbQGOFszSBbMDbiefW6+sA2kZPSwzSlkTpdA0uAuczmgNva97aeq3Sw1tTqoyUZyd4vHk1jBnnVqp2k3grjCtzkbJc08xkjB0Y1uTMP3zc6cNB81YzGgAAcBotBtbtlFQNYZGue598rW24NtckngNR817bLbUxV0JkiDmlpyua61wbA8RoRY8VfUy1eppqvWu48J4t9P5LVXWqxVSfBukVf7Rb1v0aeSFtMS5jst3vDQe4ABNiLEa8CpdheNskhge8sY+ZjHBhcL3e0Os2+rua41dFXpQjUnHD44+ZznQqQipSWGbJERYziEREAREQFXfaEw9jsMbIR5o5WZT/ABXB9rX+i5tXR32hsUazDmQn4pZWkDsy5J9OXuFziry4Xy/lgIiKgMzB8Vkpp45ojZ8bg4cuHEHsRce6672N2ojr6OOeM/EPMObXjRwPvdccKz9w+1jqeu/RnXMdRpbpI0Eg+4B+QXSPiW36e/MHSiIi5gIiIAqbxzYyV+IyCqqWMicS8TSvbctPBrWlw8w4W0AAv0vbGM1boqeWRgu5kb3AcdWtJH5Ln3Dmtqaofpc5jDy4vlcMxvYnX1IA919J2HSqWqVYyskrcXfxx7d/genoIS8Uk7Y+F2ewkfQ1x8CQOMUlg9vB4B4G3EEaEKWbyNgxCJKuJxyukBcy1gzPzB6Z+VvxKHYL4Ta2LO8eE2Zt3kaZWvGpHIED6q0N5u0MLsNAie14neA0tN7iN93EdQHNDfdezq6lWnqqCp9cSduVj9rNm6tKca1Pb1w/P3krHDZ6wwyNp3yiKIeI8MeWtaDYZiARfgPl6qbbsNtJnTGmqJHPa5rnMc8lzmlgzEZjrbKHHXhl7qPbGYtDBT1xkeA58GRjOby7MNPQlvsey+N29CZcRjGuUNkLrcmmNzfzcB7rpracKtKuqkUlFXTt1tf9/wCi1eMZwqKSwuH6Hg+Z+J4iM7i3xpMo55GcgB2b8z6rwrYpMOr3BjvPBJ5XcLjQi46FpFx3XzSufQV7TI05oJRmHC4adbX6t1HqF7bS1wrsQe+Brj4r2NYDoScrGD0uR9Vqimqiil+Ts9Pdjqk9yS/Rt9/Y3+8baWcVjPAlkib4MZsx7mfHd2uUi58y8tt8PP6BQVD3OfK+Mh73Euc4O+8bcnU5buHusXebSeFWtaeUMQB65W5dPkvvajaeGfDqKCMkvjaPEBFspY3INed9SLclhoU7Q00qSx1fltfPvk4U4+Gk4L5/Q3WxFVUDB6gUdzOJhkDQCQH+Fc2OnDPx6KF7TtqhUEVxJmytvctJAIuAcunBTDcziIbNPCT8bWvHqwkH6Pv7KI7S4iKmvlkJsx8lg63BjbNBsP3QCraVOGuqx2q36r2zm2Plh+pNJOOomrY5v1zYl2yG7SZz6aplkj8LyShoLi+2j2t1bYa2vr1VtKpMN3kVUlVDBC2MReIyMBrCXGIOA1LjxyC97CyttfNdr/iXUi9RbjCXReZ5et73cnU9CB71sQgjjhE0DZi5z8t3uYW2Db2LddbjTssDCa+Z+EE4VB4UhnykRuzm1gS8uk5nyjXgFhb6ZwZadnMMe7+85o/ylbnc88CglJ4CdxPp4cS3KCpdm06trvdezbty+l7GjaoaWM+c8dOfgVftCyoFTIKs3nuM5JB1yttq3T4bcFYGx27KaOohqJ5IyxoDw1pcXXt5QbtAFrg+3uoDV1raitdLKcrJJszjqcrHO6cdG8uynGz28msqa2GINjEbn2LWNN8mt9XE8BrfTgvX161X4dRpWXhe7ouOF9/kbNR3vdpQssZ/0WqiIvgD50IiIAsXEsTip4nSzPDGNBJJNtAvuurWQxukkNmsBcSegXKm8PeLPiU7vM5tODZkYNhYHQv6nn2+qvFK13wD43mbbHEq0yNuIWDLGD+zzd6n8gO6iKIqyd3cBERQAp1uVo/ExmA/sB7/AF8pb/mv7KCqwNxtU1mMxZjbO17R3JAP5NJ9leH6gdRoiKgCIiA/CFCK/dFRySF7HSxgm5Ywtyj+HM0kfMqcItFDU1dO26UmrnSnVnTzB2K7xTc3C7L+jyujsACHjxASOfEWJ+XotpiO7mKajp6dzy10AsHtaNc3x6E83a8VMEWh9p6p7bzfhd1x7+p1eqqu15cFbVe5eMtb4VQ9rgPMXtDg49QARl9NVJtj9iYqBrsri+R9szyLaDk0ch87/JSNFFbtLU1od3Od16ET1VWcdspYNFtFsXS1uszCHgWEjDldboTYg+4Kx9nt31JRv8SMOfJrZ0hDi2/HKAAB62vqpKi4rV11T7pTe34XKKtUUdl3YjW2Gw0VeGlzjHIwEB4F7tOtnDmL68eZ6qP4TuchY69RKZRYgNa3wxci1ybkm3HlqB6KxUXan2jqaVPuoTtH315Lx1NWEdkZYInszu4pqN4kBfJKL2e45QL3Hla3Tgba3WDtDunp55DJA8wOcbuAbmYb8SG3GU+ht2CnSKF2jqVU71Te7304C1NVS37skd2Y2GpqLzRgvltYyPsXd8o4NHpr1JUiRFmq1p1pb6juzlOcpu8ndkQ2x3etr5mymYxlrAy2QOGjnOvxH7X0Ww2Q2TFBC+ISGTO7MSWhv4Q21rnTRb9F2lra8qKoOXgXTH/S7r1HDu28EAxvdDBLJnp5DACfMzLnb/JqC30uR6KRbNbG01E37lt3kWdI7V5HQH8I7DoL3W9RWqa/U1afdzm3H3z1fqTLUVZx2ylgIiLEcAiLU7T7RxUNM+eY2a0aDmTyAHPWylJt2QKu+0HtlkiZRRO80nml/gHAe5/Iqg1stosdkrKmSolN3PcT6DkB6CwWtVptcLgBERUAREQBZ2CYq+mqIp4/ijeHDW17cR7i491gopTs7oHZmyu0sVdSsnhcCHAXHNruYPQgrbrj/Yzbupw2XPA67CRnjd8Lh/Q25/mr62a35YdUNHjv/R5ObZPh9n8P6q7ipZj9AWMij794GHBuc1cIbprn68FiO3pYV/5kP99v+qju5fAErRa7BdoaarYX0srJWg2JaQbHobey2Kq01hgIiKAEREAREQBERAERY2IYlFBGZJ3tjY0XLnGwAClK/AMlFg4PjcFVGJKaRsjCSMzTcXHFZyNNYYCIigBfMkoaCXEADUk8AvOqrGRNLpHNY0akuNgqI3v73WTsNJQuvGf1soOjh+yy3EdT7el4x6vgFuRbwMNc8sbVwFwvcZxpbQ/VbOLHaZwu2eIjqHtI/NcV3X6HnqUvH4P6/wCgdU7Ub38Po2m0omk5MjOY35XPAe658243g1OJy5pjljafJG06N7nqbc/91F0RyxaOAERFQBERAEREAREQBERAF+3X4iAkmw23M+GVHiw+ZrrCSMmweBw15EXOvddG7Lb18PrWjLK2OTnHIQwg9r6H2XJyK6lizB26Kth4Pb8wsWt2gpoR97NGz+J4Hy6rjaDE5mNyslkaOjXuA17ArGLing8wdUYpvqwmH/v+IbXAiaX39xp7EqJ4l9pGFv8A09K9+vF7gwW66An2sqCRNy6IHYOxG2cOJUrZovK7g9l7ljhxB/5zCkS412X2tqcPmEtM/KdMzTq14HJw/rx1V14B9oqle0CsifE/S5Z52+vW3tz5qWlLgFvoq8k374SASJXk24CN9z2FwAoXtT9ohzmlmHxZb/8Ack/o0f1t7qNnxYLQ223gUuGxZpnXkN8kY1c4/wBB3K5p212/qcSlLpnFsYPkiB8rf9T3WjxHE5aiQyTvdI93Fzjc/wC3ovrCMHmqpmw00bpJH/C1v1uToAOp0CX6RBu9h94NThkpdCc0bvjicfK7uOh7/wC1rowf7QlBIB+kNkhdz0ztv2LVqtlfs6RtaH4jKXu4mKE5Wjs55F3ewHqVYeG7tMLgFo6OA95GCU6d5LlTusrPJJGsQ3/4YwfdmWU2OjWFo9LusoLtB9oipku2kibEP2n+Z3yGg+ZV+MwyEaCKMejGj+iwsR2SopxaelgfoRd0bbi/R1rj2KndFcft/bGDkbGNpqqrN6meSTW9nOOXnwbwHE8lq1a2+ndjT4e2OppCWxyPyOiJLsriHOBYTrlsDoeGnXSqVSV+oCIiqQEREAREQBERAEREAREQBERAEREAREQBERAEREARZ8WAVLm5mwTObxuI3kW9QFhzQuY4teC1w4gggj1B4KbA+FIsF3e4lVgOp6WVzSLhxAjaR2dIQ0+xVmbg9g6aaJ9bUNbK9shZGx1nNYWhpLi08XeYWvwtfidL1spwiTl1+4nGA2/gsPYTR3+pt9VI90DhhFdNFisZppJmNEUkoys8pJc0P+GzrtN72uy3RX+q3374nSswt8U+UzSFvgN0Lg4OF3jmAG5gT+9bmpVmwixmSAgFpBB1BGoI7FfS4uw3aOqp/wDp6iaIcbMkc0a9gbLYnePin/nVP/6u/wBVXAOvnvAFybAczoFDtpd7uGUYIdOJpLaRwWkJ9XDyN9yuXK7G6if9fNLLz+8kc/X+YnusJMAlm8DeJPiswdIAyJl/DiBuG34lx/E4i1z20AUTREbuQERFACIiAIiIAiIgCIiAIiIAiIgCIiAIiIArA3bbpJcUaZnSCGna7Lmtme9wsSGNuALAjU9eBVfq2t0G9qDD4XUtY1wjLy9kjBmylwGYPaNSNL3FzrwUolG8xf7NrPDJpap3iDgJWjK7tdmrfWxXjuIwCkZNUsqmsNfDJlDJLOLGs0LowdCc+YEi9rN4X1luLb+cKjjLoZHzv5MZG9mvd0jWgD5+hXOWKY1JNVSVJOSSSR0l2kjK5zi7ykai11KdgdpKE728OoX4bO+sEYc2N3gvNg/xcpyNYeJu61x0v0uOdo942KNFhXVNhp+tcfqStRieMT1Ds9RLJK7rI8vPtc6KE7A22x+3tZhry6leMrrZ43jMx9uFxxB7ggqxaf7Ss4b95Rxud1bK5g+Ra781TCJcXLSxf7Q2IygtgZDBe9nBpkeB6vOW/wDKq3xPFJqiV0tRI6SR3FzzmJ+fLssVEuQERFACIiAIiIAiIgCIiAIiIAiIgCIiA//Z"/>
          <p:cNvSpPr>
            <a:spLocks noChangeAspect="1" noChangeArrowheads="1"/>
          </p:cNvSpPr>
          <p:nvPr/>
        </p:nvSpPr>
        <p:spPr bwMode="auto">
          <a:xfrm>
            <a:off x="63500" y="-889000"/>
            <a:ext cx="2505075" cy="1828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8" name="AutoShape 4" descr="data:image/jpeg;base64,/9j/4AAQSkZJRgABAQAAAQABAAD/2wCEAAkGBhISEBUUEBQVFRQWFxcYGBcWFxkVGRgWFhgVGhobFRgYHSgeGBwjGhgUHy8gJScpLCwsFh4xNTAqNSYrLCkBCQoKDgwOGg8PGi8kHCQsLCosLCwvLC4tMSwsMCwvLCwtLC8sNCksLCwwLCwsLywsLC0sLCwsLCwsLCwsKSwsLP/AABEIAMABBwMBIgACEQEDEQH/xAAcAAEAAgMBAQEAAAAAAAAAAAAABgcEBQgDAgH/xABCEAABAwIDBgQDBAcHBAMAAAABAAIDBBEFEiEGBzFBUWETInGBMpGhCCNCsRQzUmJygsFTkrLC0eHwNENUoxUkk//EABoBAQADAQEBAAAAAAAAAAAAAAABAgQDBQb/xAAxEQACAQMDAQYEBgMBAAAAAAAAAQIDESEEEjFBBRMiYYHwUXGRoRQjMrHB0WLh8ST/2gAMAwEAAhEDEQA/AKNREQBERAEREAREQBFn4RgVRVPyU0T5XdGjhfqeA91P8P8As+4lI27zDEejnEn3yjRW2u1wViisXFtxOKQgljGTAf2btfk635qC4jhM1O7LPE+N3R7S3hbhfjxCOLWQYiL9sp1sPuirMQIe4GGD+0eNXD9xvE+p+qKLfAIMxhJAAJJ0AGpJ7KQ4fu6xKcXipJSOpAYD6ZyLrpXZLdpQ4e0eFGHSW1keMzj8+HoNFKgFPhXmDj/Et3mJQC8tJKB1ADx7lhNlHiLcV3CRfioDt7uhpa9pfGBDUW0e0WDj++OB/wCcFNovjAOW0Wz2g2cqKKYw1LCxwvY8nAc2nmFrFRpp2YCLZYLs5U1b8tLC+Q8PKNB6uOg9yrR2e+zpO8B1bMIr/gjGZ3u46e1lKg3kFOIukGfZ2w22slQT2e0fTKVoNpPs52aXUE5JH4JefYOHD5Him3zBRyLYY1gNRSSmKpjdG8ciND3aeBHoteoaawwERFACIiAIiIAiIgCIiAIiIAilWye7SuxAgwxFsf8AayeVn8vN3t81ZVJ9mwZB4tUc/PI0Bo+dyfXT0V1B9cAotTTdvu2lxSa5uynYfvJOv7rOp/JT+i+zWA8GaszM5hkeQn3Ljb5K4sFwWGkgZDTtDGMFgB+Z6lLJZYPDZ7ZimoohFTRtY0cSOJPVx4k+q2qIqtt5YCxq3DYpmls0bHg8Q5od+ayURNrgEah3bYY2USNpIQ8G4OXn1UjYwAWAsByC+kUuTfLAREVQEREBpdp9j6Wvj8OqjDwODuDmnq1w1CiGF7hMMifmeJJbcGvd5fcDj7qyUV1NoGNQYbFAwMhjbG0cA0AD6LJRFVtvkBERQCNbd7Ew4lTOjkaM4BMb+bXcrFck19C+GV8Ugs9ji1w7tNl22orXbscNmndPLTtfI/4ibkH+XhfvxXRNNWYORkXYUO73DWCzaSED+BaPHNymF1DfLD4LuTojlt7cD73UWj8Qcsoprt7usqsMOY/ewHhK0Wt2ePw8VClVxa5AREUAIiIAiIgCuLc9ukbUNbWVrSY73ijPB9vxO6joO3dVpsjgv6XXQU/KSQA/wjV3MfhBXY9LTNjY1jBZrQAAOgV4+FXB+wQNY0NYA1o0AAsAOwXoiKgCIiAIiIAiIgCIiAIiIAiIgCIiAIiIAiIgCIiAIiIDHxCgZPE6OVocx4IIPQrkfeBsmcOrpIOLPijPWNxNvlYjva67AVE/aTp2h9I8fEQ8H0GX/nsrp3TQKSREVAEREARFtdntmKmul8Oljc88zwa2/wC07gFKTeECS7lIgcZgJBJbnItyOW2vaxPvZdUqtt1+6RuGnx53CSoLbafCwHiG9fX8lZKtKySQCIioAiIgCKJbXbw46GQReE+R5AcfwNDSTwcb3Oh4C3dauffNSgeSGZx75G/XMVvp9m6qpFThBtPjg0R0tWSUlHDLBRVQzfJKZ23ijZAXNDr5nPDLjMcwIF7XPwrw2u24xKGrcGkwxZj4QLGEPY02DrkHNfjoea1x7E1LmoSsm1fL+2L5Oy0NVy2uyLeRRjd/j09XSmWoDb5y1paLZmgDUi/G5I06KTryq1GVGo6cuVgyTg4ScX0CKEM3tUhqPCyyZC7L4thl42va98vfj2U2c4AXJsFetpqtC3eRavwTOlOnbcrXP1F8ulAGYkAWvcmwt6rU7SVk4pHyUGR8gFx+O455LaF3Qdlzp03OSjxd2u+CsY7nY3CLnOuq6wObNM+YOlu5ry5zS4A207A/0V4bF4yaqhild8dsr+72HKT72v7r1Nd2VLSU1U3KSbtjo/dzXqNI6MVK90bxEReOYgiIgCIiAIiIAuZd/G0IqMS8Jpu2BuT+Y6u9vh+q6YkOh9FxntXK51dUlxJPjy8ez3C3sNPZXWIt+nv6A1SIioAiIgJJsHsXJidW2FnlYPNI+3wt/wBTy9+i6q2c2ap6GBsNMwNa0cebjzLjzJUC+z5gzY8NM9vNNI657MJaB9CfdWkuknZWQCIi5gIiIAiIgIptnsG2vfG7xPCLA4EhmYuBIIHEWsc395VrvE2bhoqiOODNldEHHMcxLszhf6BXhVVTI2l8r2sYLXc5waBc2FydBqQPdUdvKxtlTXExODmRtawOBuDa5JBHEXcRfsvqOwq2onVULvu4p/L3k9bs+dSU1G/hVyc7F7JUdTQU0s0DC8NcCRdua0jhd4aRnPlHG6jO+FgbVwtaAGtgAAGgAzyCwHLQBWNsPGxtBAxjmutG3NlcHWc7zOFx3JVd75C01cVnAuEVnNB1b5nEX6XDvonZ9adTtJpttJysn0/oaablqnd4zYjH/wAxWGla1jnsp4jl8hLW53lz/MR8TuPoAPewd0ePVE3jRTPdIxgaWucS4tJJGW51IsL25WUQxKpAwWlY3TNPM53cs0F+ujwpXugliZTzkvaJXOJy5hm8ONg1y3va7nar0O0tstHUexX3NLH+WX65NOqs6Ent6/zyaKhxmjOJNtQtDjOGg+M7KHGQDOGZbcdbcF6byIK908xlLzSxlpb+GPK8jKAOD3AmxOp05CyimASf/cgJ/toj/wCxpVt72qsNw4tPGSRjR7EvP+H6pX/82soxir3Vstu2VlXeMEVPyq8Ele+M5KsiqqyribA1znx08b35bgBrGaku/atcAX7ALd7r9opIatsFyYpjYt5B1iQ5vQ6WPUHsF97BuDKHEpeYhDB/OJB+dlj7q6LPiLXHhGx79epGQe9339lp1UoSo6iEorbFfdq9/q0dari4VItYX72uSffTEPDpncw549iGn+gUMw6avFBI+GV0dNE/XK/IS9+UEC3md8TTa9tVJt82JgyQQA6sDnu7ZrBv0Dj7hQSpppo4Ii8u8GXM9gucpLTkcbcM3lHtZc+zKbeipRlbm6ur9W8edrldLH8iKfx6lgbpMdqZZ5IpZHyRiPN5yXZXZmgWJ4XBdp2VpKGbsJ6Q0YFOGtkAHjAnz5+Fzf8ACeXIXtxupmvle1ZqWqlaO22LfLr6nkatp1XZWCIi8wyhERAEREAXP2/DdsYZHV1M37t5vM0fhcfxAdDz+fVdArxq6VkrHMkAc1wIIOoIKtF2w+AcRIplvQ2HOG1pa0fcyXdEe3Nvtf5W7qGqJKzsAiIoB1DuIlBwWIDi18oPa8jj+VvmrCVD/Z12mDXzUbzbNaRncjRw/wAPz7K+Fea4fkAiIqAIiIAiLwqq6OIXlexg6vcGj5kqUm3ZBK54Y1hEdVA6GW+R9r5TY+VwcLH1AUNq9zVKR91NMw/vZHj5ZQfqpxSYhFKLxSMkHVjg7/CVAtqt6/gTmGmja/w3We95NiR8TWBp9sx6cCvV7Pet3Olpm11a6etzZp+/vspfMlGx+yrKCDw2nO9xzPfa2Y8gOgA4DuTzWn2q3aMragzeMYyWtBAYHfCLXvmHK3yUnwTGI6qBk0R8rxe3MHgWnuDcLOWf8XqKNeVS9p5T4OXfVYVHK/i6kHZuqhNMyGWaR3hve9rmhrP1gYCLEO08gK9cP3WUsJc6N8xeWPa1znNIbnY5hOVrRfRx0JUnxLGIKduaeVkYPDM4C/oOJ9l54XtBTVN/AmZIRxDTqB1LTrbvZdXrdbKDlue184xnnpYv39dxvd2+xBaXc0GSNd+kkhpDreFqbEH9tSzanZCKvDBM+RoYXEBhaAS62pzNPTtxK3yw67GYIf100cd+Gd7Wk+gJuVSWv1VapGbk3JcWS/hEPUVZyTvlcEZod2kMVPUQNlkLZwy5OW7SwktIsNdTqOai1DudqPFIkmY2IH4mZi9wHCzSAGn1JseqtLD8SinZnhe2RlyMzTcXHEKHbVbzxSTvgFO5zm5fM54a05gDcWBJGq26TV9oTnOnSzJ5d7dLK+fQ70a2plJxjy+T2rt1VLK8vklqXOIAJMjXE2AAuXMJOgHNbjENjqaakZSuackbQGOFszSBbMDbiefW6+sA2kZPSwzSlkTpdA0uAuczmgNva97aeq3Sw1tTqoyUZyd4vHk1jBnnVqp2k3grjCtzkbJc08xkjB0Y1uTMP3zc6cNB81YzGgAAcBotBtbtlFQNYZGue598rW24NtckngNR817bLbUxV0JkiDmlpyua61wbA8RoRY8VfUy1eppqvWu48J4t9P5LVXWqxVSfBukVf7Rb1v0aeSFtMS5jst3vDQe4ABNiLEa8CpdheNskhge8sY+ZjHBhcL3e0Os2+rua41dFXpQjUnHD44+ZznQqQipSWGbJERYziEREAREQFXfaEw9jsMbIR5o5WZT/ABXB9rX+i5tXR32hsUazDmQn4pZWkDsy5J9OXuFziry4Xy/lgIiKgMzB8Vkpp45ojZ8bg4cuHEHsRce6672N2ojr6OOeM/EPMObXjRwPvdccKz9w+1jqeu/RnXMdRpbpI0Eg+4B+QXSPiW36e/MHSiIi5gIiIAqbxzYyV+IyCqqWMicS8TSvbctPBrWlw8w4W0AAv0vbGM1boqeWRgu5kb3AcdWtJH5Ln3Dmtqaofpc5jDy4vlcMxvYnX1IA919J2HSqWqVYyskrcXfxx7d/genoIS8Uk7Y+F2ewkfQ1x8CQOMUlg9vB4B4G3EEaEKWbyNgxCJKuJxyukBcy1gzPzB6Z+VvxKHYL4Ta2LO8eE2Zt3kaZWvGpHIED6q0N5u0MLsNAie14neA0tN7iN93EdQHNDfdezq6lWnqqCp9cSduVj9rNm6tKca1Pb1w/P3krHDZ6wwyNp3yiKIeI8MeWtaDYZiARfgPl6qbbsNtJnTGmqJHPa5rnMc8lzmlgzEZjrbKHHXhl7qPbGYtDBT1xkeA58GRjOby7MNPQlvsey+N29CZcRjGuUNkLrcmmNzfzcB7rpracKtKuqkUlFXTt1tf9/wCi1eMZwqKSwuH6Hg+Z+J4iM7i3xpMo55GcgB2b8z6rwrYpMOr3BjvPBJ5XcLjQi46FpFx3XzSufQV7TI05oJRmHC4adbX6t1HqF7bS1wrsQe+Brj4r2NYDoScrGD0uR9Vqimqiil+Ts9Pdjqk9yS/Rt9/Y3+8baWcVjPAlkib4MZsx7mfHd2uUi58y8tt8PP6BQVD3OfK+Mh73Euc4O+8bcnU5buHusXebSeFWtaeUMQB65W5dPkvvajaeGfDqKCMkvjaPEBFspY3INed9SLclhoU7Q00qSx1fltfPvk4U4+Gk4L5/Q3WxFVUDB6gUdzOJhkDQCQH+Fc2OnDPx6KF7TtqhUEVxJmytvctJAIuAcunBTDcziIbNPCT8bWvHqwkH6Pv7KI7S4iKmvlkJsx8lg63BjbNBsP3QCraVOGuqx2q36r2zm2Plh+pNJOOomrY5v1zYl2yG7SZz6aplkj8LyShoLi+2j2t1bYa2vr1VtKpMN3kVUlVDBC2MReIyMBrCXGIOA1LjxyC97CyttfNdr/iXUi9RbjCXReZ5et73cnU9CB71sQgjjhE0DZi5z8t3uYW2Db2LddbjTssDCa+Z+EE4VB4UhnykRuzm1gS8uk5nyjXgFhb6ZwZadnMMe7+85o/ylbnc88CglJ4CdxPp4cS3KCpdm06trvdezbty+l7GjaoaWM+c8dOfgVftCyoFTIKs3nuM5JB1yttq3T4bcFYGx27KaOohqJ5IyxoDw1pcXXt5QbtAFrg+3uoDV1raitdLKcrJJszjqcrHO6cdG8uynGz28msqa2GINjEbn2LWNN8mt9XE8BrfTgvX161X4dRpWXhe7ouOF9/kbNR3vdpQssZ/0WqiIvgD50IiIAsXEsTip4nSzPDGNBJJNtAvuurWQxukkNmsBcSegXKm8PeLPiU7vM5tODZkYNhYHQv6nn2+qvFK13wD43mbbHEq0yNuIWDLGD+zzd6n8gO6iKIqyd3cBERQAp1uVo/ExmA/sB7/AF8pb/mv7KCqwNxtU1mMxZjbO17R3JAP5NJ9leH6gdRoiKgCIiA/CFCK/dFRySF7HSxgm5Ywtyj+HM0kfMqcItFDU1dO26UmrnSnVnTzB2K7xTc3C7L+jyujsACHjxASOfEWJ+XotpiO7mKajp6dzy10AsHtaNc3x6E83a8VMEWh9p6p7bzfhd1x7+p1eqqu15cFbVe5eMtb4VQ9rgPMXtDg49QARl9NVJtj9iYqBrsri+R9szyLaDk0ch87/JSNFFbtLU1od3Od16ET1VWcdspYNFtFsXS1uszCHgWEjDldboTYg+4Kx9nt31JRv8SMOfJrZ0hDi2/HKAAB62vqpKi4rV11T7pTe34XKKtUUdl3YjW2Gw0VeGlzjHIwEB4F7tOtnDmL68eZ6qP4TuchY69RKZRYgNa3wxci1ybkm3HlqB6KxUXan2jqaVPuoTtH315Lx1NWEdkZYInszu4pqN4kBfJKL2e45QL3Hla3Tgba3WDtDunp55DJA8wOcbuAbmYb8SG3GU+ht2CnSKF2jqVU71Te7304C1NVS37skd2Y2GpqLzRgvltYyPsXd8o4NHpr1JUiRFmq1p1pb6juzlOcpu8ndkQ2x3etr5mymYxlrAy2QOGjnOvxH7X0Ww2Q2TFBC+ISGTO7MSWhv4Q21rnTRb9F2lra8qKoOXgXTH/S7r1HDu28EAxvdDBLJnp5DACfMzLnb/JqC30uR6KRbNbG01E37lt3kWdI7V5HQH8I7DoL3W9RWqa/U1afdzm3H3z1fqTLUVZx2ylgIiLEcAiLU7T7RxUNM+eY2a0aDmTyAHPWylJt2QKu+0HtlkiZRRO80nml/gHAe5/Iqg1stosdkrKmSolN3PcT6DkB6CwWtVptcLgBERUAREQBZ2CYq+mqIp4/ijeHDW17cR7i491gopTs7oHZmyu0sVdSsnhcCHAXHNruYPQgrbrj/Yzbupw2XPA67CRnjd8Lh/Q25/mr62a35YdUNHjv/R5ObZPh9n8P6q7ipZj9AWMij794GHBuc1cIbprn68FiO3pYV/5kP99v+qju5fAErRa7BdoaarYX0srJWg2JaQbHobey2Kq01hgIiKAEREAREQBERAERY2IYlFBGZJ3tjY0XLnGwAClK/AMlFg4PjcFVGJKaRsjCSMzTcXHFZyNNYYCIigBfMkoaCXEADUk8AvOqrGRNLpHNY0akuNgqI3v73WTsNJQuvGf1soOjh+yy3EdT7el4x6vgFuRbwMNc8sbVwFwvcZxpbQ/VbOLHaZwu2eIjqHtI/NcV3X6HnqUvH4P6/wCgdU7Ub38Po2m0omk5MjOY35XPAe658243g1OJy5pjljafJG06N7nqbc/91F0RyxaOAERFQBERAEREAREQBERAF+3X4iAkmw23M+GVHiw+ZrrCSMmweBw15EXOvddG7Lb18PrWjLK2OTnHIQwg9r6H2XJyK6lizB26Kth4Pb8wsWt2gpoR97NGz+J4Hy6rjaDE5mNyslkaOjXuA17ArGLing8wdUYpvqwmH/v+IbXAiaX39xp7EqJ4l9pGFv8A09K9+vF7gwW66An2sqCRNy6IHYOxG2cOJUrZovK7g9l7ljhxB/5zCkS412X2tqcPmEtM/KdMzTq14HJw/rx1V14B9oqle0CsifE/S5Z52+vW3tz5qWlLgFvoq8k374SASJXk24CN9z2FwAoXtT9ohzmlmHxZb/8Ack/o0f1t7qNnxYLQ223gUuGxZpnXkN8kY1c4/wBB3K5p212/qcSlLpnFsYPkiB8rf9T3WjxHE5aiQyTvdI93Fzjc/wC3ovrCMHmqpmw00bpJH/C1v1uToAOp0CX6RBu9h94NThkpdCc0bvjicfK7uOh7/wC1rowf7QlBIB+kNkhdz0ztv2LVqtlfs6RtaH4jKXu4mKE5Wjs55F3ewHqVYeG7tMLgFo6OA95GCU6d5LlTusrPJJGsQ3/4YwfdmWU2OjWFo9LusoLtB9oipku2kibEP2n+Z3yGg+ZV+MwyEaCKMejGj+iwsR2SopxaelgfoRd0bbi/R1rj2KndFcft/bGDkbGNpqqrN6meSTW9nOOXnwbwHE8lq1a2+ndjT4e2OppCWxyPyOiJLsriHOBYTrlsDoeGnXSqVSV+oCIiqQEREAREQBERAEREAREQBERAEREAREQBERAEREARZ8WAVLm5mwTObxuI3kW9QFhzQuY4teC1w4gggj1B4KbA+FIsF3e4lVgOp6WVzSLhxAjaR2dIQ0+xVmbg9g6aaJ9bUNbK9shZGx1nNYWhpLi08XeYWvwtfidL1spwiTl1+4nGA2/gsPYTR3+pt9VI90DhhFdNFisZppJmNEUkoys8pJc0P+GzrtN72uy3RX+q3374nSswt8U+UzSFvgN0Lg4OF3jmAG5gT+9bmpVmwixmSAgFpBB1BGoI7FfS4uw3aOqp/wDp6iaIcbMkc0a9gbLYnePin/nVP/6u/wBVXAOvnvAFybAczoFDtpd7uGUYIdOJpLaRwWkJ9XDyN9yuXK7G6if9fNLLz+8kc/X+YnusJMAlm8DeJPiswdIAyJl/DiBuG34lx/E4i1z20AUTREbuQERFACIiAIiIAiIgCIiAIiIAiIgCIiAIiIArA3bbpJcUaZnSCGna7Lmtme9wsSGNuALAjU9eBVfq2t0G9qDD4XUtY1wjLy9kjBmylwGYPaNSNL3FzrwUolG8xf7NrPDJpap3iDgJWjK7tdmrfWxXjuIwCkZNUsqmsNfDJlDJLOLGs0LowdCc+YEi9rN4X1luLb+cKjjLoZHzv5MZG9mvd0jWgD5+hXOWKY1JNVSVJOSSSR0l2kjK5zi7ykai11KdgdpKE728OoX4bO+sEYc2N3gvNg/xcpyNYeJu61x0v0uOdo942KNFhXVNhp+tcfqStRieMT1Ds9RLJK7rI8vPtc6KE7A22x+3tZhry6leMrrZ43jMx9uFxxB7ggqxaf7Ss4b95Rxud1bK5g+Ra781TCJcXLSxf7Q2IygtgZDBe9nBpkeB6vOW/wDKq3xPFJqiV0tRI6SR3FzzmJ+fLssVEuQERFACIiAIiIAiIgCIiAIiIAiIgCIiA//Z"/>
          <p:cNvSpPr>
            <a:spLocks noChangeAspect="1" noChangeArrowheads="1"/>
          </p:cNvSpPr>
          <p:nvPr/>
        </p:nvSpPr>
        <p:spPr bwMode="auto">
          <a:xfrm>
            <a:off x="63500" y="-889000"/>
            <a:ext cx="2505075" cy="1828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0" name="AutoShape 6" descr="data:image/jpeg;base64,/9j/4AAQSkZJRgABAQAAAQABAAD/2wCEAAkGBhISEBUUEBQVFRQWFxcYGBcWFxkVGRgWFhgVGhobFRgYHSgeGBwjGhgUHy8gJScpLCwsFh4xNTAqNSYrLCkBCQoKDgwOGg8PGi8kHCQsLCosLCwvLC4tMSwsMCwvLCwtLC8sNCksLCwwLCwsLywsLC0sLCwsLCwsLCwsKSwsLP/AABEIAMABBwMBIgACEQEDEQH/xAAcAAEAAgMBAQEAAAAAAAAAAAAABgcEBQgDAgH/xABCEAABAwIDBgQDBAcHBAMAAAABAAIDBBEFEiEGBzFBUWETInGBMpGhCCNCsRQzUmJygsFTkrLC0eHwNENUoxUkk//EABoBAQADAQEBAAAAAAAAAAAAAAABAgQDBQb/xAAxEQACAQMDAQYEBgMBAAAAAAAAAQIDESEEEjFBBRMiYYHwUXGRoRQjMrHB0WLh8ST/2gAMAwEAAhEDEQA/AKNREQBERAEREAREQBFn4RgVRVPyU0T5XdGjhfqeA91P8P8As+4lI27zDEejnEn3yjRW2u1wViisXFtxOKQgljGTAf2btfk635qC4jhM1O7LPE+N3R7S3hbhfjxCOLWQYiL9sp1sPuirMQIe4GGD+0eNXD9xvE+p+qKLfAIMxhJAAJJ0AGpJ7KQ4fu6xKcXipJSOpAYD6ZyLrpXZLdpQ4e0eFGHSW1keMzj8+HoNFKgFPhXmDj/Et3mJQC8tJKB1ADx7lhNlHiLcV3CRfioDt7uhpa9pfGBDUW0e0WDj++OB/wCcFNovjAOW0Wz2g2cqKKYw1LCxwvY8nAc2nmFrFRpp2YCLZYLs5U1b8tLC+Q8PKNB6uOg9yrR2e+zpO8B1bMIr/gjGZ3u46e1lKg3kFOIukGfZ2w22slQT2e0fTKVoNpPs52aXUE5JH4JefYOHD5Him3zBRyLYY1gNRSSmKpjdG8ciND3aeBHoteoaawwERFACIiAIiIAiIgCIiAIiIAilWye7SuxAgwxFsf8AayeVn8vN3t81ZVJ9mwZB4tUc/PI0Bo+dyfXT0V1B9cAotTTdvu2lxSa5uynYfvJOv7rOp/JT+i+zWA8GaszM5hkeQn3Ljb5K4sFwWGkgZDTtDGMFgB+Z6lLJZYPDZ7ZimoohFTRtY0cSOJPVx4k+q2qIqtt5YCxq3DYpmls0bHg8Q5od+ayURNrgEah3bYY2USNpIQ8G4OXn1UjYwAWAsByC+kUuTfLAREVQEREBpdp9j6Wvj8OqjDwODuDmnq1w1CiGF7hMMifmeJJbcGvd5fcDj7qyUV1NoGNQYbFAwMhjbG0cA0AD6LJRFVtvkBERQCNbd7Ew4lTOjkaM4BMb+bXcrFck19C+GV8Ugs9ji1w7tNl22orXbscNmndPLTtfI/4ibkH+XhfvxXRNNWYORkXYUO73DWCzaSED+BaPHNymF1DfLD4LuTojlt7cD73UWj8Qcsoprt7usqsMOY/ewHhK0Wt2ePw8VClVxa5AREUAIiIAiIgCuLc9ukbUNbWVrSY73ijPB9vxO6joO3dVpsjgv6XXQU/KSQA/wjV3MfhBXY9LTNjY1jBZrQAAOgV4+FXB+wQNY0NYA1o0AAsAOwXoiKgCIiAIiIAiIgCIiAIiIAiIgCIiAIiIAiIgCIiAIiIDHxCgZPE6OVocx4IIPQrkfeBsmcOrpIOLPijPWNxNvlYjva67AVE/aTp2h9I8fEQ8H0GX/nsrp3TQKSREVAEREARFtdntmKmul8Oljc88zwa2/wC07gFKTeECS7lIgcZgJBJbnItyOW2vaxPvZdUqtt1+6RuGnx53CSoLbafCwHiG9fX8lZKtKySQCIioAiIgCKJbXbw46GQReE+R5AcfwNDSTwcb3Oh4C3dauffNSgeSGZx75G/XMVvp9m6qpFThBtPjg0R0tWSUlHDLBRVQzfJKZ23ijZAXNDr5nPDLjMcwIF7XPwrw2u24xKGrcGkwxZj4QLGEPY02DrkHNfjoea1x7E1LmoSsm1fL+2L5Oy0NVy2uyLeRRjd/j09XSmWoDb5y1paLZmgDUi/G5I06KTryq1GVGo6cuVgyTg4ScX0CKEM3tUhqPCyyZC7L4thl42va98vfj2U2c4AXJsFetpqtC3eRavwTOlOnbcrXP1F8ulAGYkAWvcmwt6rU7SVk4pHyUGR8gFx+O455LaF3Qdlzp03OSjxd2u+CsY7nY3CLnOuq6wObNM+YOlu5ry5zS4A207A/0V4bF4yaqhild8dsr+72HKT72v7r1Nd2VLSU1U3KSbtjo/dzXqNI6MVK90bxEReOYgiIgCIiAIiIAuZd/G0IqMS8Jpu2BuT+Y6u9vh+q6YkOh9FxntXK51dUlxJPjy8ez3C3sNPZXWIt+nv6A1SIioAiIgJJsHsXJidW2FnlYPNI+3wt/wBTy9+i6q2c2ap6GBsNMwNa0cebjzLjzJUC+z5gzY8NM9vNNI657MJaB9CfdWkuknZWQCIi5gIiIAiIgIptnsG2vfG7xPCLA4EhmYuBIIHEWsc395VrvE2bhoqiOODNldEHHMcxLszhf6BXhVVTI2l8r2sYLXc5waBc2FydBqQPdUdvKxtlTXExODmRtawOBuDa5JBHEXcRfsvqOwq2onVULvu4p/L3k9bs+dSU1G/hVyc7F7JUdTQU0s0DC8NcCRdua0jhd4aRnPlHG6jO+FgbVwtaAGtgAAGgAzyCwHLQBWNsPGxtBAxjmutG3NlcHWc7zOFx3JVd75C01cVnAuEVnNB1b5nEX6XDvonZ9adTtJpttJysn0/oaablqnd4zYjH/wAxWGla1jnsp4jl8hLW53lz/MR8TuPoAPewd0ePVE3jRTPdIxgaWucS4tJJGW51IsL25WUQxKpAwWlY3TNPM53cs0F+ujwpXugliZTzkvaJXOJy5hm8ONg1y3va7nar0O0tstHUexX3NLH+WX65NOqs6Ent6/zyaKhxmjOJNtQtDjOGg+M7KHGQDOGZbcdbcF6byIK908xlLzSxlpb+GPK8jKAOD3AmxOp05CyimASf/cgJ/toj/wCxpVt72qsNw4tPGSRjR7EvP+H6pX/82soxir3Vstu2VlXeMEVPyq8Ele+M5KsiqqyribA1znx08b35bgBrGaku/atcAX7ALd7r9opIatsFyYpjYt5B1iQ5vQ6WPUHsF97BuDKHEpeYhDB/OJB+dlj7q6LPiLXHhGx79epGQe9339lp1UoSo6iEorbFfdq9/q0dari4VItYX72uSffTEPDpncw549iGn+gUMw6avFBI+GV0dNE/XK/IS9+UEC3md8TTa9tVJt82JgyQQA6sDnu7ZrBv0Dj7hQSpppo4Ii8u8GXM9gucpLTkcbcM3lHtZc+zKbeipRlbm6ur9W8edrldLH8iKfx6lgbpMdqZZ5IpZHyRiPN5yXZXZmgWJ4XBdp2VpKGbsJ6Q0YFOGtkAHjAnz5+Fzf8ACeXIXtxupmvle1ZqWqlaO22LfLr6nkatp1XZWCIi8wyhERAEREAXP2/DdsYZHV1M37t5vM0fhcfxAdDz+fVdArxq6VkrHMkAc1wIIOoIKtF2w+AcRIplvQ2HOG1pa0fcyXdEe3Nvtf5W7qGqJKzsAiIoB1DuIlBwWIDi18oPa8jj+VvmrCVD/Z12mDXzUbzbNaRncjRw/wAPz7K+Fea4fkAiIqAIiIAiLwqq6OIXlexg6vcGj5kqUm3ZBK54Y1hEdVA6GW+R9r5TY+VwcLH1AUNq9zVKR91NMw/vZHj5ZQfqpxSYhFKLxSMkHVjg7/CVAtqt6/gTmGmja/w3We95NiR8TWBp9sx6cCvV7Pet3Olpm11a6etzZp+/vspfMlGx+yrKCDw2nO9xzPfa2Y8gOgA4DuTzWn2q3aMragzeMYyWtBAYHfCLXvmHK3yUnwTGI6qBk0R8rxe3MHgWnuDcLOWf8XqKNeVS9p5T4OXfVYVHK/i6kHZuqhNMyGWaR3hve9rmhrP1gYCLEO08gK9cP3WUsJc6N8xeWPa1znNIbnY5hOVrRfRx0JUnxLGIKduaeVkYPDM4C/oOJ9l54XtBTVN/AmZIRxDTqB1LTrbvZdXrdbKDlue184xnnpYv39dxvd2+xBaXc0GSNd+kkhpDreFqbEH9tSzanZCKvDBM+RoYXEBhaAS62pzNPTtxK3yw67GYIf100cd+Gd7Wk+gJuVSWv1VapGbk3JcWS/hEPUVZyTvlcEZod2kMVPUQNlkLZwy5OW7SwktIsNdTqOai1DudqPFIkmY2IH4mZi9wHCzSAGn1JseqtLD8SinZnhe2RlyMzTcXHEKHbVbzxSTvgFO5zm5fM54a05gDcWBJGq26TV9oTnOnSzJ5d7dLK+fQ70a2plJxjy+T2rt1VLK8vklqXOIAJMjXE2AAuXMJOgHNbjENjqaakZSuackbQGOFszSBbMDbiefW6+sA2kZPSwzSlkTpdA0uAuczmgNva97aeq3Sw1tTqoyUZyd4vHk1jBnnVqp2k3grjCtzkbJc08xkjB0Y1uTMP3zc6cNB81YzGgAAcBotBtbtlFQNYZGue598rW24NtckngNR817bLbUxV0JkiDmlpyua61wbA8RoRY8VfUy1eppqvWu48J4t9P5LVXWqxVSfBukVf7Rb1v0aeSFtMS5jst3vDQe4ABNiLEa8CpdheNskhge8sY+ZjHBhcL3e0Os2+rua41dFXpQjUnHD44+ZznQqQipSWGbJERYziEREAREQFXfaEw9jsMbIR5o5WZT/ABXB9rX+i5tXR32hsUazDmQn4pZWkDsy5J9OXuFziry4Xy/lgIiKgMzB8Vkpp45ojZ8bg4cuHEHsRce6672N2ojr6OOeM/EPMObXjRwPvdccKz9w+1jqeu/RnXMdRpbpI0Eg+4B+QXSPiW36e/MHSiIi5gIiIAqbxzYyV+IyCqqWMicS8TSvbctPBrWlw8w4W0AAv0vbGM1boqeWRgu5kb3AcdWtJH5Ln3Dmtqaofpc5jDy4vlcMxvYnX1IA919J2HSqWqVYyskrcXfxx7d/genoIS8Uk7Y+F2ewkfQ1x8CQOMUlg9vB4B4G3EEaEKWbyNgxCJKuJxyukBcy1gzPzB6Z+VvxKHYL4Ta2LO8eE2Zt3kaZWvGpHIED6q0N5u0MLsNAie14neA0tN7iN93EdQHNDfdezq6lWnqqCp9cSduVj9rNm6tKca1Pb1w/P3krHDZ6wwyNp3yiKIeI8MeWtaDYZiARfgPl6qbbsNtJnTGmqJHPa5rnMc8lzmlgzEZjrbKHHXhl7qPbGYtDBT1xkeA58GRjOby7MNPQlvsey+N29CZcRjGuUNkLrcmmNzfzcB7rpracKtKuqkUlFXTt1tf9/wCi1eMZwqKSwuH6Hg+Z+J4iM7i3xpMo55GcgB2b8z6rwrYpMOr3BjvPBJ5XcLjQi46FpFx3XzSufQV7TI05oJRmHC4adbX6t1HqF7bS1wrsQe+Brj4r2NYDoScrGD0uR9Vqimqiil+Ts9Pdjqk9yS/Rt9/Y3+8baWcVjPAlkib4MZsx7mfHd2uUi58y8tt8PP6BQVD3OfK+Mh73Euc4O+8bcnU5buHusXebSeFWtaeUMQB65W5dPkvvajaeGfDqKCMkvjaPEBFspY3INed9SLclhoU7Q00qSx1fltfPvk4U4+Gk4L5/Q3WxFVUDB6gUdzOJhkDQCQH+Fc2OnDPx6KF7TtqhUEVxJmytvctJAIuAcunBTDcziIbNPCT8bWvHqwkH6Pv7KI7S4iKmvlkJsx8lg63BjbNBsP3QCraVOGuqx2q36r2zm2Plh+pNJOOomrY5v1zYl2yG7SZz6aplkj8LyShoLi+2j2t1bYa2vr1VtKpMN3kVUlVDBC2MReIyMBrCXGIOA1LjxyC97CyttfNdr/iXUi9RbjCXReZ5et73cnU9CB71sQgjjhE0DZi5z8t3uYW2Db2LddbjTssDCa+Z+EE4VB4UhnykRuzm1gS8uk5nyjXgFhb6ZwZadnMMe7+85o/ylbnc88CglJ4CdxPp4cS3KCpdm06trvdezbty+l7GjaoaWM+c8dOfgVftCyoFTIKs3nuM5JB1yttq3T4bcFYGx27KaOohqJ5IyxoDw1pcXXt5QbtAFrg+3uoDV1raitdLKcrJJszjqcrHO6cdG8uynGz28msqa2GINjEbn2LWNN8mt9XE8BrfTgvX161X4dRpWXhe7ouOF9/kbNR3vdpQssZ/0WqiIvgD50IiIAsXEsTip4nSzPDGNBJJNtAvuurWQxukkNmsBcSegXKm8PeLPiU7vM5tODZkYNhYHQv6nn2+qvFK13wD43mbbHEq0yNuIWDLGD+zzd6n8gO6iKIqyd3cBERQAp1uVo/ExmA/sB7/AF8pb/mv7KCqwNxtU1mMxZjbO17R3JAP5NJ9leH6gdRoiKgCIiA/CFCK/dFRySF7HSxgm5Ywtyj+HM0kfMqcItFDU1dO26UmrnSnVnTzB2K7xTc3C7L+jyujsACHjxASOfEWJ+XotpiO7mKajp6dzy10AsHtaNc3x6E83a8VMEWh9p6p7bzfhd1x7+p1eqqu15cFbVe5eMtb4VQ9rgPMXtDg49QARl9NVJtj9iYqBrsri+R9szyLaDk0ch87/JSNFFbtLU1od3Od16ET1VWcdspYNFtFsXS1uszCHgWEjDldboTYg+4Kx9nt31JRv8SMOfJrZ0hDi2/HKAAB62vqpKi4rV11T7pTe34XKKtUUdl3YjW2Gw0VeGlzjHIwEB4F7tOtnDmL68eZ6qP4TuchY69RKZRYgNa3wxci1ybkm3HlqB6KxUXan2jqaVPuoTtH315Lx1NWEdkZYInszu4pqN4kBfJKL2e45QL3Hla3Tgba3WDtDunp55DJA8wOcbuAbmYb8SG3GU+ht2CnSKF2jqVU71Te7304C1NVS37skd2Y2GpqLzRgvltYyPsXd8o4NHpr1JUiRFmq1p1pb6juzlOcpu8ndkQ2x3etr5mymYxlrAy2QOGjnOvxH7X0Ww2Q2TFBC+ISGTO7MSWhv4Q21rnTRb9F2lra8qKoOXgXTH/S7r1HDu28EAxvdDBLJnp5DACfMzLnb/JqC30uR6KRbNbG01E37lt3kWdI7V5HQH8I7DoL3W9RWqa/U1afdzm3H3z1fqTLUVZx2ylgIiLEcAiLU7T7RxUNM+eY2a0aDmTyAHPWylJt2QKu+0HtlkiZRRO80nml/gHAe5/Iqg1stosdkrKmSolN3PcT6DkB6CwWtVptcLgBERUAREQBZ2CYq+mqIp4/ijeHDW17cR7i491gopTs7oHZmyu0sVdSsnhcCHAXHNruYPQgrbrj/Yzbupw2XPA67CRnjd8Lh/Q25/mr62a35YdUNHjv/R5ObZPh9n8P6q7ipZj9AWMij794GHBuc1cIbprn68FiO3pYV/5kP99v+qju5fAErRa7BdoaarYX0srJWg2JaQbHobey2Kq01hgIiKAEREAREQBERAERY2IYlFBGZJ3tjY0XLnGwAClK/AMlFg4PjcFVGJKaRsjCSMzTcXHFZyNNYYCIigBfMkoaCXEADUk8AvOqrGRNLpHNY0akuNgqI3v73WTsNJQuvGf1soOjh+yy3EdT7el4x6vgFuRbwMNc8sbVwFwvcZxpbQ/VbOLHaZwu2eIjqHtI/NcV3X6HnqUvH4P6/wCgdU7Ub38Po2m0omk5MjOY35XPAe658243g1OJy5pjljafJG06N7nqbc/91F0RyxaOAERFQBERAEREAREQBERAF+3X4iAkmw23M+GVHiw+ZrrCSMmweBw15EXOvddG7Lb18PrWjLK2OTnHIQwg9r6H2XJyK6lizB26Kth4Pb8wsWt2gpoR97NGz+J4Hy6rjaDE5mNyslkaOjXuA17ArGLing8wdUYpvqwmH/v+IbXAiaX39xp7EqJ4l9pGFv8A09K9+vF7gwW66An2sqCRNy6IHYOxG2cOJUrZovK7g9l7ljhxB/5zCkS412X2tqcPmEtM/KdMzTq14HJw/rx1V14B9oqle0CsifE/S5Z52+vW3tz5qWlLgFvoq8k374SASJXk24CN9z2FwAoXtT9ohzmlmHxZb/8Ack/o0f1t7qNnxYLQ223gUuGxZpnXkN8kY1c4/wBB3K5p212/qcSlLpnFsYPkiB8rf9T3WjxHE5aiQyTvdI93Fzjc/wC3ovrCMHmqpmw00bpJH/C1v1uToAOp0CX6RBu9h94NThkpdCc0bvjicfK7uOh7/wC1rowf7QlBIB+kNkhdz0ztv2LVqtlfs6RtaH4jKXu4mKE5Wjs55F3ewHqVYeG7tMLgFo6OA95GCU6d5LlTusrPJJGsQ3/4YwfdmWU2OjWFo9LusoLtB9oipku2kibEP2n+Z3yGg+ZV+MwyEaCKMejGj+iwsR2SopxaelgfoRd0bbi/R1rj2KndFcft/bGDkbGNpqqrN6meSTW9nOOXnwbwHE8lq1a2+ndjT4e2OppCWxyPyOiJLsriHOBYTrlsDoeGnXSqVSV+oCIiqQEREAREQBERAEREAREQBERAEREAREQBERAEREARZ8WAVLm5mwTObxuI3kW9QFhzQuY4teC1w4gggj1B4KbA+FIsF3e4lVgOp6WVzSLhxAjaR2dIQ0+xVmbg9g6aaJ9bUNbK9shZGx1nNYWhpLi08XeYWvwtfidL1spwiTl1+4nGA2/gsPYTR3+pt9VI90DhhFdNFisZppJmNEUkoys8pJc0P+GzrtN72uy3RX+q3374nSswt8U+UzSFvgN0Lg4OF3jmAG5gT+9bmpVmwixmSAgFpBB1BGoI7FfS4uw3aOqp/wDp6iaIcbMkc0a9gbLYnePin/nVP/6u/wBVXAOvnvAFybAczoFDtpd7uGUYIdOJpLaRwWkJ9XDyN9yuXK7G6if9fNLLz+8kc/X+YnusJMAlm8DeJPiswdIAyJl/DiBuG34lx/E4i1z20AUTREbuQERFACIiAIiIAiIgCIiAIiIAiIgCIiAIiIArA3bbpJcUaZnSCGna7Lmtme9wsSGNuALAjU9eBVfq2t0G9qDD4XUtY1wjLy9kjBmylwGYPaNSNL3FzrwUolG8xf7NrPDJpap3iDgJWjK7tdmrfWxXjuIwCkZNUsqmsNfDJlDJLOLGs0LowdCc+YEi9rN4X1luLb+cKjjLoZHzv5MZG9mvd0jWgD5+hXOWKY1JNVSVJOSSSR0l2kjK5zi7ykai11KdgdpKE728OoX4bO+sEYc2N3gvNg/xcpyNYeJu61x0v0uOdo942KNFhXVNhp+tcfqStRieMT1Ds9RLJK7rI8vPtc6KE7A22x+3tZhry6leMrrZ43jMx9uFxxB7ggqxaf7Ss4b95Rxud1bK5g+Ra781TCJcXLSxf7Q2IygtgZDBe9nBpkeB6vOW/wDKq3xPFJqiV0tRI6SR3FzzmJ+fLssVEuQERFACIiAIiIAiIgCIiAIiIAiIgCIiA//Z"/>
          <p:cNvSpPr>
            <a:spLocks noChangeAspect="1" noChangeArrowheads="1"/>
          </p:cNvSpPr>
          <p:nvPr/>
        </p:nvSpPr>
        <p:spPr bwMode="auto">
          <a:xfrm>
            <a:off x="63500" y="-889000"/>
            <a:ext cx="2505075" cy="1828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1" name="Picture 2" descr="http://cdn.dhamaalmania.com/frnd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76400" y="1357894"/>
            <a:ext cx="12200467" cy="5490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2" name="AutoShape 8" descr="data:image/jpeg;base64,/9j/4AAQSkZJRgABAQAAAQABAAD/2wCEAAkGBhISEBUUEBQVFRQWFxcYGBcWFxkVGRgWFhgVGhobFRgYHSgeGBwjGhgUHy8gJScpLCwsFh4xNTAqNSYrLCkBCQoKDgwOGg8PGi8kHCQsLCosLCwvLC4tMSwsMCwvLCwtLC8sNCksLCwwLCwsLywsLC0sLCwsLCwsLCwsKSwsLP/AABEIAMABBwMBIgACEQEDEQH/xAAcAAEAAgMBAQEAAAAAAAAAAAAABgcEBQgDAgH/xABCEAABAwIDBgQDBAcHBAMAAAABAAIDBBEFEiEGBzFBUWETInGBMpGhCCNCsRQzUmJygsFTkrLC0eHwNENUoxUkk//EABoBAQADAQEBAAAAAAAAAAAAAAABAgQDBQb/xAAxEQACAQMDAQYEBgMBAAAAAAAAAQIDESEEEjFBBRMiYYHwUXGRoRQjMrHB0WLh8ST/2gAMAwEAAhEDEQA/AKNREQBERAEREAREQBFn4RgVRVPyU0T5XdGjhfqeA91P8P8As+4lI27zDEejnEn3yjRW2u1wViisXFtxOKQgljGTAf2btfk635qC4jhM1O7LPE+N3R7S3hbhfjxCOLWQYiL9sp1sPuirMQIe4GGD+0eNXD9xvE+p+qKLfAIMxhJAAJJ0AGpJ7KQ4fu6xKcXipJSOpAYD6ZyLrpXZLdpQ4e0eFGHSW1keMzj8+HoNFKgFPhXmDj/Et3mJQC8tJKB1ADx7lhNlHiLcV3CRfioDt7uhpa9pfGBDUW0e0WDj++OB/wCcFNovjAOW0Wz2g2cqKKYw1LCxwvY8nAc2nmFrFRpp2YCLZYLs5U1b8tLC+Q8PKNB6uOg9yrR2e+zpO8B1bMIr/gjGZ3u46e1lKg3kFOIukGfZ2w22slQT2e0fTKVoNpPs52aXUE5JH4JefYOHD5Him3zBRyLYY1gNRSSmKpjdG8ciND3aeBHoteoaawwERFACIiAIiIAiIgCIiAIiIAilWye7SuxAgwxFsf8AayeVn8vN3t81ZVJ9mwZB4tUc/PI0Bo+dyfXT0V1B9cAotTTdvu2lxSa5uynYfvJOv7rOp/JT+i+zWA8GaszM5hkeQn3Ljb5K4sFwWGkgZDTtDGMFgB+Z6lLJZYPDZ7ZimoohFTRtY0cSOJPVx4k+q2qIqtt5YCxq3DYpmls0bHg8Q5od+ayURNrgEah3bYY2USNpIQ8G4OXn1UjYwAWAsByC+kUuTfLAREVQEREBpdp9j6Wvj8OqjDwODuDmnq1w1CiGF7hMMifmeJJbcGvd5fcDj7qyUV1NoGNQYbFAwMhjbG0cA0AD6LJRFVtvkBERQCNbd7Ew4lTOjkaM4BMb+bXcrFck19C+GV8Ugs9ji1w7tNl22orXbscNmndPLTtfI/4ibkH+XhfvxXRNNWYORkXYUO73DWCzaSED+BaPHNymF1DfLD4LuTojlt7cD73UWj8Qcsoprt7usqsMOY/ewHhK0Wt2ePw8VClVxa5AREUAIiIAiIgCuLc9ukbUNbWVrSY73ijPB9vxO6joO3dVpsjgv6XXQU/KSQA/wjV3MfhBXY9LTNjY1jBZrQAAOgV4+FXB+wQNY0NYA1o0AAsAOwXoiKgCIiAIiIAiIgCIiAIiIAiIgCIiAIiIAiIgCIiAIiIDHxCgZPE6OVocx4IIPQrkfeBsmcOrpIOLPijPWNxNvlYjva67AVE/aTp2h9I8fEQ8H0GX/nsrp3TQKSREVAEREARFtdntmKmul8Oljc88zwa2/wC07gFKTeECS7lIgcZgJBJbnItyOW2vaxPvZdUqtt1+6RuGnx53CSoLbafCwHiG9fX8lZKtKySQCIioAiIgCKJbXbw46GQReE+R5AcfwNDSTwcb3Oh4C3dauffNSgeSGZx75G/XMVvp9m6qpFThBtPjg0R0tWSUlHDLBRVQzfJKZ23ijZAXNDr5nPDLjMcwIF7XPwrw2u24xKGrcGkwxZj4QLGEPY02DrkHNfjoea1x7E1LmoSsm1fL+2L5Oy0NVy2uyLeRRjd/j09XSmWoDb5y1paLZmgDUi/G5I06KTryq1GVGo6cuVgyTg4ScX0CKEM3tUhqPCyyZC7L4thl42va98vfj2U2c4AXJsFetpqtC3eRavwTOlOnbcrXP1F8ulAGYkAWvcmwt6rU7SVk4pHyUGR8gFx+O455LaF3Qdlzp03OSjxd2u+CsY7nY3CLnOuq6wObNM+YOlu5ry5zS4A207A/0V4bF4yaqhild8dsr+72HKT72v7r1Nd2VLSU1U3KSbtjo/dzXqNI6MVK90bxEReOYgiIgCIiAIiIAuZd/G0IqMS8Jpu2BuT+Y6u9vh+q6YkOh9FxntXK51dUlxJPjy8ez3C3sNPZXWIt+nv6A1SIioAiIgJJsHsXJidW2FnlYPNI+3wt/wBTy9+i6q2c2ap6GBsNMwNa0cebjzLjzJUC+z5gzY8NM9vNNI657MJaB9CfdWkuknZWQCIi5gIiIAiIgIptnsG2vfG7xPCLA4EhmYuBIIHEWsc395VrvE2bhoqiOODNldEHHMcxLszhf6BXhVVTI2l8r2sYLXc5waBc2FydBqQPdUdvKxtlTXExODmRtawOBuDa5JBHEXcRfsvqOwq2onVULvu4p/L3k9bs+dSU1G/hVyc7F7JUdTQU0s0DC8NcCRdua0jhd4aRnPlHG6jO+FgbVwtaAGtgAAGgAzyCwHLQBWNsPGxtBAxjmutG3NlcHWc7zOFx3JVd75C01cVnAuEVnNB1b5nEX6XDvonZ9adTtJpttJysn0/oaablqnd4zYjH/wAxWGla1jnsp4jl8hLW53lz/MR8TuPoAPewd0ePVE3jRTPdIxgaWucS4tJJGW51IsL25WUQxKpAwWlY3TNPM53cs0F+ujwpXugliZTzkvaJXOJy5hm8ONg1y3va7nar0O0tstHUexX3NLH+WX65NOqs6Ent6/zyaKhxmjOJNtQtDjOGg+M7KHGQDOGZbcdbcF6byIK908xlLzSxlpb+GPK8jKAOD3AmxOp05CyimASf/cgJ/toj/wCxpVt72qsNw4tPGSRjR7EvP+H6pX/82soxir3Vstu2VlXeMEVPyq8Ele+M5KsiqqyribA1znx08b35bgBrGaku/atcAX7ALd7r9opIatsFyYpjYt5B1iQ5vQ6WPUHsF97BuDKHEpeYhDB/OJB+dlj7q6LPiLXHhGx79epGQe9339lp1UoSo6iEorbFfdq9/q0dari4VItYX72uSffTEPDpncw549iGn+gUMw6avFBI+GV0dNE/XK/IS9+UEC3md8TTa9tVJt82JgyQQA6sDnu7ZrBv0Dj7hQSpppo4Ii8u8GXM9gucpLTkcbcM3lHtZc+zKbeipRlbm6ur9W8edrldLH8iKfx6lgbpMdqZZ5IpZHyRiPN5yXZXZmgWJ4XBdp2VpKGbsJ6Q0YFOGtkAHjAnz5+Fzf8ACeXIXtxupmvle1ZqWqlaO22LfLr6nkatp1XZWCIi8wyhERAEREAXP2/DdsYZHV1M37t5vM0fhcfxAdDz+fVdArxq6VkrHMkAc1wIIOoIKtF2w+AcRIplvQ2HOG1pa0fcyXdEe3Nvtf5W7qGqJKzsAiIoB1DuIlBwWIDi18oPa8jj+VvmrCVD/Z12mDXzUbzbNaRncjRw/wAPz7K+Fea4fkAiIqAIiIAiLwqq6OIXlexg6vcGj5kqUm3ZBK54Y1hEdVA6GW+R9r5TY+VwcLH1AUNq9zVKR91NMw/vZHj5ZQfqpxSYhFKLxSMkHVjg7/CVAtqt6/gTmGmja/w3We95NiR8TWBp9sx6cCvV7Pet3Olpm11a6etzZp+/vspfMlGx+yrKCDw2nO9xzPfa2Y8gOgA4DuTzWn2q3aMragzeMYyWtBAYHfCLXvmHK3yUnwTGI6qBk0R8rxe3MHgWnuDcLOWf8XqKNeVS9p5T4OXfVYVHK/i6kHZuqhNMyGWaR3hve9rmhrP1gYCLEO08gK9cP3WUsJc6N8xeWPa1znNIbnY5hOVrRfRx0JUnxLGIKduaeVkYPDM4C/oOJ9l54XtBTVN/AmZIRxDTqB1LTrbvZdXrdbKDlue184xnnpYv39dxvd2+xBaXc0GSNd+kkhpDreFqbEH9tSzanZCKvDBM+RoYXEBhaAS62pzNPTtxK3yw67GYIf100cd+Gd7Wk+gJuVSWv1VapGbk3JcWS/hEPUVZyTvlcEZod2kMVPUQNlkLZwy5OW7SwktIsNdTqOai1DudqPFIkmY2IH4mZi9wHCzSAGn1JseqtLD8SinZnhe2RlyMzTcXHEKHbVbzxSTvgFO5zm5fM54a05gDcWBJGq26TV9oTnOnSzJ5d7dLK+fQ70a2plJxjy+T2rt1VLK8vklqXOIAJMjXE2AAuXMJOgHNbjENjqaakZSuackbQGOFszSBbMDbiefW6+sA2kZPSwzSlkTpdA0uAuczmgNva97aeq3Sw1tTqoyUZyd4vHk1jBnnVqp2k3grjCtzkbJc08xkjB0Y1uTMP3zc6cNB81YzGgAAcBotBtbtlFQNYZGue598rW24NtckngNR817bLbUxV0JkiDmlpyua61wbA8RoRY8VfUy1eppqvWu48J4t9P5LVXWqxVSfBukVf7Rb1v0aeSFtMS5jst3vDQe4ABNiLEa8CpdheNskhge8sY+ZjHBhcL3e0Os2+rua41dFXpQjUnHD44+ZznQqQipSWGbJERYziEREAREQFXfaEw9jsMbIR5o5WZT/ABXB9rX+i5tXR32hsUazDmQn4pZWkDsy5J9OXuFziry4Xy/lgIiKgMzB8Vkpp45ojZ8bg4cuHEHsRce6672N2ojr6OOeM/EPMObXjRwPvdccKz9w+1jqeu/RnXMdRpbpI0Eg+4B+QXSPiW36e/MHSiIi5gIiIAqbxzYyV+IyCqqWMicS8TSvbctPBrWlw8w4W0AAv0vbGM1boqeWRgu5kb3AcdWtJH5Ln3Dmtqaofpc5jDy4vlcMxvYnX1IA919J2HSqWqVYyskrcXfxx7d/genoIS8Uk7Y+F2ewkfQ1x8CQOMUlg9vB4B4G3EEaEKWbyNgxCJKuJxyukBcy1gzPzB6Z+VvxKHYL4Ta2LO8eE2Zt3kaZWvGpHIED6q0N5u0MLsNAie14neA0tN7iN93EdQHNDfdezq6lWnqqCp9cSduVj9rNm6tKca1Pb1w/P3krHDZ6wwyNp3yiKIeI8MeWtaDYZiARfgPl6qbbsNtJnTGmqJHPa5rnMc8lzmlgzEZjrbKHHXhl7qPbGYtDBT1xkeA58GRjOby7MNPQlvsey+N29CZcRjGuUNkLrcmmNzfzcB7rpracKtKuqkUlFXTt1tf9/wCi1eMZwqKSwuH6Hg+Z+J4iM7i3xpMo55GcgB2b8z6rwrYpMOr3BjvPBJ5XcLjQi46FpFx3XzSufQV7TI05oJRmHC4adbX6t1HqF7bS1wrsQe+Brj4r2NYDoScrGD0uR9Vqimqiil+Ts9Pdjqk9yS/Rt9/Y3+8baWcVjPAlkib4MZsx7mfHd2uUi58y8tt8PP6BQVD3OfK+Mh73Euc4O+8bcnU5buHusXebSeFWtaeUMQB65W5dPkvvajaeGfDqKCMkvjaPEBFspY3INed9SLclhoU7Q00qSx1fltfPvk4U4+Gk4L5/Q3WxFVUDB6gUdzOJhkDQCQH+Fc2OnDPx6KF7TtqhUEVxJmytvctJAIuAcunBTDcziIbNPCT8bWvHqwkH6Pv7KI7S4iKmvlkJsx8lg63BjbNBsP3QCraVOGuqx2q36r2zm2Plh+pNJOOomrY5v1zYl2yG7SZz6aplkj8LyShoLi+2j2t1bYa2vr1VtKpMN3kVUlVDBC2MReIyMBrCXGIOA1LjxyC97CyttfNdr/iXUi9RbjCXReZ5et73cnU9CB71sQgjjhE0DZi5z8t3uYW2Db2LddbjTssDCa+Z+EE4VB4UhnykRuzm1gS8uk5nyjXgFhb6ZwZadnMMe7+85o/ylbnc88CglJ4CdxPp4cS3KCpdm06trvdezbty+l7GjaoaWM+c8dOfgVftCyoFTIKs3nuM5JB1yttq3T4bcFYGx27KaOohqJ5IyxoDw1pcXXt5QbtAFrg+3uoDV1raitdLKcrJJszjqcrHO6cdG8uynGz28msqa2GINjEbn2LWNN8mt9XE8BrfTgvX161X4dRpWXhe7ouOF9/kbNR3vdpQssZ/0WqiIvgD50IiIAsXEsTip4nSzPDGNBJJNtAvuurWQxukkNmsBcSegXKm8PeLPiU7vM5tODZkYNhYHQv6nn2+qvFK13wD43mbbHEq0yNuIWDLGD+zzd6n8gO6iKIqyd3cBERQAp1uVo/ExmA/sB7/AF8pb/mv7KCqwNxtU1mMxZjbO17R3JAP5NJ9leH6gdRoiKgCIiA/CFCK/dFRySF7HSxgm5Ywtyj+HM0kfMqcItFDU1dO26UmrnSnVnTzB2K7xTc3C7L+jyujsACHjxASOfEWJ+XotpiO7mKajp6dzy10AsHtaNc3x6E83a8VMEWh9p6p7bzfhd1x7+p1eqqu15cFbVe5eMtb4VQ9rgPMXtDg49QARl9NVJtj9iYqBrsri+R9szyLaDk0ch87/JSNFFbtLU1od3Od16ET1VWcdspYNFtFsXS1uszCHgWEjDldboTYg+4Kx9nt31JRv8SMOfJrZ0hDi2/HKAAB62vqpKi4rV11T7pTe34XKKtUUdl3YjW2Gw0VeGlzjHIwEB4F7tOtnDmL68eZ6qP4TuchY69RKZRYgNa3wxci1ybkm3HlqB6KxUXan2jqaVPuoTtH315Lx1NWEdkZYInszu4pqN4kBfJKL2e45QL3Hla3Tgba3WDtDunp55DJA8wOcbuAbmYb8SG3GU+ht2CnSKF2jqVU71Te7304C1NVS37skd2Y2GpqLzRgvltYyPsXd8o4NHpr1JUiRFmq1p1pb6juzlOcpu8ndkQ2x3etr5mymYxlrAy2QOGjnOvxH7X0Ww2Q2TFBC+ISGTO7MSWhv4Q21rnTRb9F2lra8qKoOXgXTH/S7r1HDu28EAxvdDBLJnp5DACfMzLnb/JqC30uR6KRbNbG01E37lt3kWdI7V5HQH8I7DoL3W9RWqa/U1afdzm3H3z1fqTLUVZx2ylgIiLEcAiLU7T7RxUNM+eY2a0aDmTyAHPWylJt2QKu+0HtlkiZRRO80nml/gHAe5/Iqg1stosdkrKmSolN3PcT6DkB6CwWtVptcLgBERUAREQBZ2CYq+mqIp4/ijeHDW17cR7i491gopTs7oHZmyu0sVdSsnhcCHAXHNruYPQgrbrj/Yzbupw2XPA67CRnjd8Lh/Q25/mr62a35YdUNHjv/R5ObZPh9n8P6q7ipZj9AWMij794GHBuc1cIbprn68FiO3pYV/5kP99v+qju5fAErRa7BdoaarYX0srJWg2JaQbHobey2Kq01hgIiKAEREAREQBERAERY2IYlFBGZJ3tjY0XLnGwAClK/AMlFg4PjcFVGJKaRsjCSMzTcXHFZyNNYYCIigBfMkoaCXEADUk8AvOqrGRNLpHNY0akuNgqI3v73WTsNJQuvGf1soOjh+yy3EdT7el4x6vgFuRbwMNc8sbVwFwvcZxpbQ/VbOLHaZwu2eIjqHtI/NcV3X6HnqUvH4P6/wCgdU7Ub38Po2m0omk5MjOY35XPAe658243g1OJy5pjljafJG06N7nqbc/91F0RyxaOAERFQBERAEREAREQBERAF+3X4iAkmw23M+GVHiw+ZrrCSMmweBw15EXOvddG7Lb18PrWjLK2OTnHIQwg9r6H2XJyK6lizB26Kth4Pb8wsWt2gpoR97NGz+J4Hy6rjaDE5mNyslkaOjXuA17ArGLing8wdUYpvqwmH/v+IbXAiaX39xp7EqJ4l9pGFv8A09K9+vF7gwW66An2sqCRNy6IHYOxG2cOJUrZovK7g9l7ljhxB/5zCkS412X2tqcPmEtM/KdMzTq14HJw/rx1V14B9oqle0CsifE/S5Z52+vW3tz5qWlLgFvoq8k374SASJXk24CN9z2FwAoXtT9ohzmlmHxZb/8Ack/o0f1t7qNnxYLQ223gUuGxZpnXkN8kY1c4/wBB3K5p212/qcSlLpnFsYPkiB8rf9T3WjxHE5aiQyTvdI93Fzjc/wC3ovrCMHmqpmw00bpJH/C1v1uToAOp0CX6RBu9h94NThkpdCc0bvjicfK7uOh7/wC1rowf7QlBIB+kNkhdz0ztv2LVqtlfs6RtaH4jKXu4mKE5Wjs55F3ewHqVYeG7tMLgFo6OA95GCU6d5LlTusrPJJGsQ3/4YwfdmWU2OjWFo9LusoLtB9oipku2kibEP2n+Z3yGg+ZV+MwyEaCKMejGj+iwsR2SopxaelgfoRd0bbi/R1rj2KndFcft/bGDkbGNpqqrN6meSTW9nOOXnwbwHE8lq1a2+ndjT4e2OppCWxyPyOiJLsriHOBYTrlsDoeGnXSqVSV+oCIiqQEREAREQBERAEREAREQBERAEREAREQBERAEREARZ8WAVLm5mwTObxuI3kW9QFhzQuY4teC1w4gggj1B4KbA+FIsF3e4lVgOp6WVzSLhxAjaR2dIQ0+xVmbg9g6aaJ9bUNbK9shZGx1nNYWhpLi08XeYWvwtfidL1spwiTl1+4nGA2/gsPYTR3+pt9VI90DhhFdNFisZppJmNEUkoys8pJc0P+GzrtN72uy3RX+q3374nSswt8U+UzSFvgN0Lg4OF3jmAG5gT+9bmpVmwixmSAgFpBB1BGoI7FfS4uw3aOqp/wDp6iaIcbMkc0a9gbLYnePin/nVP/6u/wBVXAOvnvAFybAczoFDtpd7uGUYIdOJpLaRwWkJ9XDyN9yuXK7G6if9fNLLz+8kc/X+YnusJMAlm8DeJPiswdIAyJl/DiBuG34lx/E4i1z20AUTREbuQERFACIiAIiIAiIgCIiAIiIAiIgCIiAIiIArA3bbpJcUaZnSCGna7Lmtme9wsSGNuALAjU9eBVfq2t0G9qDD4XUtY1wjLy9kjBmylwGYPaNSNL3FzrwUolG8xf7NrPDJpap3iDgJWjK7tdmrfWxXjuIwCkZNUsqmsNfDJlDJLOLGs0LowdCc+YEi9rN4X1luLb+cKjjLoZHzv5MZG9mvd0jWgD5+hXOWKY1JNVSVJOSSSR0l2kjK5zi7ykai11KdgdpKE728OoX4bO+sEYc2N3gvNg/xcpyNYeJu61x0v0uOdo942KNFhXVNhp+tcfqStRieMT1Ds9RLJK7rI8vPtc6KE7A22x+3tZhry6leMrrZ43jMx9uFxxB7ggqxaf7Ss4b95Rxud1bK5g+Ra781TCJcXLSxf7Q2IygtgZDBe9nBpkeB6vOW/wDKq3xPFJqiV0tRI6SR3FzzmJ+fLssVEuQERFACIiAIiIAiIgCIiAIiIAiIgCIiA//Z"/>
          <p:cNvSpPr>
            <a:spLocks noChangeAspect="1" noChangeArrowheads="1"/>
          </p:cNvSpPr>
          <p:nvPr/>
        </p:nvSpPr>
        <p:spPr bwMode="auto">
          <a:xfrm>
            <a:off x="63500" y="-889000"/>
            <a:ext cx="2505075" cy="1828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4" name="AutoShape 10" descr="data:image/jpeg;base64,/9j/4AAQSkZJRgABAQAAAQABAAD/2wCEAAkGBhISEBUUEBQVFRQWFxcYGBcWFxkVGRgWFhgVGhobFRgYHSgeGBwjGhgUHy8gJScpLCwsFh4xNTAqNSYrLCkBCQoKDgwOGg8PGi8kHCQsLCosLCwvLC4tMSwsMCwvLCwtLC8sNCksLCwwLCwsLywsLC0sLCwsLCwsLCwsKSwsLP/AABEIAMABBwMBIgACEQEDEQH/xAAcAAEAAgMBAQEAAAAAAAAAAAAABgcEBQgDAgH/xABCEAABAwIDBgQDBAcHBAMAAAABAAIDBBEFEiEGBzFBUWETInGBMpGhCCNCsRQzUmJygsFTkrLC0eHwNENUoxUkk//EABoBAQADAQEBAAAAAAAAAAAAAAABAgQDBQb/xAAxEQACAQMDAQYEBgMBAAAAAAAAAQIDESEEEjFBBRMiYYHwUXGRoRQjMrHB0WLh8ST/2gAMAwEAAhEDEQA/AKNREQBERAEREAREQBFn4RgVRVPyU0T5XdGjhfqeA91P8P8As+4lI27zDEejnEn3yjRW2u1wViisXFtxOKQgljGTAf2btfk635qC4jhM1O7LPE+N3R7S3hbhfjxCOLWQYiL9sp1sPuirMQIe4GGD+0eNXD9xvE+p+qKLfAIMxhJAAJJ0AGpJ7KQ4fu6xKcXipJSOpAYD6ZyLrpXZLdpQ4e0eFGHSW1keMzj8+HoNFKgFPhXmDj/Et3mJQC8tJKB1ADx7lhNlHiLcV3CRfioDt7uhpa9pfGBDUW0e0WDj++OB/wCcFNovjAOW0Wz2g2cqKKYw1LCxwvY8nAc2nmFrFRpp2YCLZYLs5U1b8tLC+Q8PKNB6uOg9yrR2e+zpO8B1bMIr/gjGZ3u46e1lKg3kFOIukGfZ2w22slQT2e0fTKVoNpPs52aXUE5JH4JefYOHD5Him3zBRyLYY1gNRSSmKpjdG8ciND3aeBHoteoaawwERFACIiAIiIAiIgCIiAIiIAilWye7SuxAgwxFsf8AayeVn8vN3t81ZVJ9mwZB4tUc/PI0Bo+dyfXT0V1B9cAotTTdvu2lxSa5uynYfvJOv7rOp/JT+i+zWA8GaszM5hkeQn3Ljb5K4sFwWGkgZDTtDGMFgB+Z6lLJZYPDZ7ZimoohFTRtY0cSOJPVx4k+q2qIqtt5YCxq3DYpmls0bHg8Q5od+ayURNrgEah3bYY2USNpIQ8G4OXn1UjYwAWAsByC+kUuTfLAREVQEREBpdp9j6Wvj8OqjDwODuDmnq1w1CiGF7hMMifmeJJbcGvd5fcDj7qyUV1NoGNQYbFAwMhjbG0cA0AD6LJRFVtvkBERQCNbd7Ew4lTOjkaM4BMb+bXcrFck19C+GV8Ugs9ji1w7tNl22orXbscNmndPLTtfI/4ibkH+XhfvxXRNNWYORkXYUO73DWCzaSED+BaPHNymF1DfLD4LuTojlt7cD73UWj8Qcsoprt7usqsMOY/ewHhK0Wt2ePw8VClVxa5AREUAIiIAiIgCuLc9ukbUNbWVrSY73ijPB9vxO6joO3dVpsjgv6XXQU/KSQA/wjV3MfhBXY9LTNjY1jBZrQAAOgV4+FXB+wQNY0NYA1o0AAsAOwXoiKgCIiAIiIAiIgCIiAIiIAiIgCIiAIiIAiIgCIiAIiIDHxCgZPE6OVocx4IIPQrkfeBsmcOrpIOLPijPWNxNvlYjva67AVE/aTp2h9I8fEQ8H0GX/nsrp3TQKSREVAEREARFtdntmKmul8Oljc88zwa2/wC07gFKTeECS7lIgcZgJBJbnItyOW2vaxPvZdUqtt1+6RuGnx53CSoLbafCwHiG9fX8lZKtKySQCIioAiIgCKJbXbw46GQReE+R5AcfwNDSTwcb3Oh4C3dauffNSgeSGZx75G/XMVvp9m6qpFThBtPjg0R0tWSUlHDLBRVQzfJKZ23ijZAXNDr5nPDLjMcwIF7XPwrw2u24xKGrcGkwxZj4QLGEPY02DrkHNfjoea1x7E1LmoSsm1fL+2L5Oy0NVy2uyLeRRjd/j09XSmWoDb5y1paLZmgDUi/G5I06KTryq1GVGo6cuVgyTg4ScX0CKEM3tUhqPCyyZC7L4thl42va98vfj2U2c4AXJsFetpqtC3eRavwTOlOnbcrXP1F8ulAGYkAWvcmwt6rU7SVk4pHyUGR8gFx+O455LaF3Qdlzp03OSjxd2u+CsY7nY3CLnOuq6wObNM+YOlu5ry5zS4A207A/0V4bF4yaqhild8dsr+72HKT72v7r1Nd2VLSU1U3KSbtjo/dzXqNI6MVK90bxEReOYgiIgCIiAIiIAuZd/G0IqMS8Jpu2BuT+Y6u9vh+q6YkOh9FxntXK51dUlxJPjy8ez3C3sNPZXWIt+nv6A1SIioAiIgJJsHsXJidW2FnlYPNI+3wt/wBTy9+i6q2c2ap6GBsNMwNa0cebjzLjzJUC+z5gzY8NM9vNNI657MJaB9CfdWkuknZWQCIi5gIiIAiIgIptnsG2vfG7xPCLA4EhmYuBIIHEWsc395VrvE2bhoqiOODNldEHHMcxLszhf6BXhVVTI2l8r2sYLXc5waBc2FydBqQPdUdvKxtlTXExODmRtawOBuDa5JBHEXcRfsvqOwq2onVULvu4p/L3k9bs+dSU1G/hVyc7F7JUdTQU0s0DC8NcCRdua0jhd4aRnPlHG6jO+FgbVwtaAGtgAAGgAzyCwHLQBWNsPGxtBAxjmutG3NlcHWc7zOFx3JVd75C01cVnAuEVnNB1b5nEX6XDvonZ9adTtJpttJysn0/oaablqnd4zYjH/wAxWGla1jnsp4jl8hLW53lz/MR8TuPoAPewd0ePVE3jRTPdIxgaWucS4tJJGW51IsL25WUQxKpAwWlY3TNPM53cs0F+ujwpXugliZTzkvaJXOJy5hm8ONg1y3va7nar0O0tstHUexX3NLH+WX65NOqs6Ent6/zyaKhxmjOJNtQtDjOGg+M7KHGQDOGZbcdbcF6byIK908xlLzSxlpb+GPK8jKAOD3AmxOp05CyimASf/cgJ/toj/wCxpVt72qsNw4tPGSRjR7EvP+H6pX/82soxir3Vstu2VlXeMEVPyq8Ele+M5KsiqqyribA1znx08b35bgBrGaku/atcAX7ALd7r9opIatsFyYpjYt5B1iQ5vQ6WPUHsF97BuDKHEpeYhDB/OJB+dlj7q6LPiLXHhGx79epGQe9339lp1UoSo6iEorbFfdq9/q0dari4VItYX72uSffTEPDpncw549iGn+gUMw6avFBI+GV0dNE/XK/IS9+UEC3md8TTa9tVJt82JgyQQA6sDnu7ZrBv0Dj7hQSpppo4Ii8u8GXM9gucpLTkcbcM3lHtZc+zKbeipRlbm6ur9W8edrldLH8iKfx6lgbpMdqZZ5IpZHyRiPN5yXZXZmgWJ4XBdp2VpKGbsJ6Q0YFOGtkAHjAnz5+Fzf8ACeXIXtxupmvle1ZqWqlaO22LfLr6nkatp1XZWCIi8wyhERAEREAXP2/DdsYZHV1M37t5vM0fhcfxAdDz+fVdArxq6VkrHMkAc1wIIOoIKtF2w+AcRIplvQ2HOG1pa0fcyXdEe3Nvtf5W7qGqJKzsAiIoB1DuIlBwWIDi18oPa8jj+VvmrCVD/Z12mDXzUbzbNaRncjRw/wAPz7K+Fea4fkAiIqAIiIAiLwqq6OIXlexg6vcGj5kqUm3ZBK54Y1hEdVA6GW+R9r5TY+VwcLH1AUNq9zVKR91NMw/vZHj5ZQfqpxSYhFKLxSMkHVjg7/CVAtqt6/gTmGmja/w3We95NiR8TWBp9sx6cCvV7Pet3Olpm11a6etzZp+/vspfMlGx+yrKCDw2nO9xzPfa2Y8gOgA4DuTzWn2q3aMragzeMYyWtBAYHfCLXvmHK3yUnwTGI6qBk0R8rxe3MHgWnuDcLOWf8XqKNeVS9p5T4OXfVYVHK/i6kHZuqhNMyGWaR3hve9rmhrP1gYCLEO08gK9cP3WUsJc6N8xeWPa1znNIbnY5hOVrRfRx0JUnxLGIKduaeVkYPDM4C/oOJ9l54XtBTVN/AmZIRxDTqB1LTrbvZdXrdbKDlue184xnnpYv39dxvd2+xBaXc0GSNd+kkhpDreFqbEH9tSzanZCKvDBM+RoYXEBhaAS62pzNPTtxK3yw67GYIf100cd+Gd7Wk+gJuVSWv1VapGbk3JcWS/hEPUVZyTvlcEZod2kMVPUQNlkLZwy5OW7SwktIsNdTqOai1DudqPFIkmY2IH4mZi9wHCzSAGn1JseqtLD8SinZnhe2RlyMzTcXHEKHbVbzxSTvgFO5zm5fM54a05gDcWBJGq26TV9oTnOnSzJ5d7dLK+fQ70a2plJxjy+T2rt1VLK8vklqXOIAJMjXE2AAuXMJOgHNbjENjqaakZSuackbQGOFszSBbMDbiefW6+sA2kZPSwzSlkTpdA0uAuczmgNva97aeq3Sw1tTqoyUZyd4vHk1jBnnVqp2k3grjCtzkbJc08xkjB0Y1uTMP3zc6cNB81YzGgAAcBotBtbtlFQNYZGue598rW24NtckngNR817bLbUxV0JkiDmlpyua61wbA8RoRY8VfUy1eppqvWu48J4t9P5LVXWqxVSfBukVf7Rb1v0aeSFtMS5jst3vDQe4ABNiLEa8CpdheNskhge8sY+ZjHBhcL3e0Os2+rua41dFXpQjUnHD44+ZznQqQipSWGbJERYziEREAREQFXfaEw9jsMbIR5o5WZT/ABXB9rX+i5tXR32hsUazDmQn4pZWkDsy5J9OXuFziry4Xy/lgIiKgMzB8Vkpp45ojZ8bg4cuHEHsRce6672N2ojr6OOeM/EPMObXjRwPvdccKz9w+1jqeu/RnXMdRpbpI0Eg+4B+QXSPiW36e/MHSiIi5gIiIAqbxzYyV+IyCqqWMicS8TSvbctPBrWlw8w4W0AAv0vbGM1boqeWRgu5kb3AcdWtJH5Ln3Dmtqaofpc5jDy4vlcMxvYnX1IA919J2HSqWqVYyskrcXfxx7d/genoIS8Uk7Y+F2ewkfQ1x8CQOMUlg9vB4B4G3EEaEKWbyNgxCJKuJxyukBcy1gzPzB6Z+VvxKHYL4Ta2LO8eE2Zt3kaZWvGpHIED6q0N5u0MLsNAie14neA0tN7iN93EdQHNDfdezq6lWnqqCp9cSduVj9rNm6tKca1Pb1w/P3krHDZ6wwyNp3yiKIeI8MeWtaDYZiARfgPl6qbbsNtJnTGmqJHPa5rnMc8lzmlgzEZjrbKHHXhl7qPbGYtDBT1xkeA58GRjOby7MNPQlvsey+N29CZcRjGuUNkLrcmmNzfzcB7rpracKtKuqkUlFXTt1tf9/wCi1eMZwqKSwuH6Hg+Z+J4iM7i3xpMo55GcgB2b8z6rwrYpMOr3BjvPBJ5XcLjQi46FpFx3XzSufQV7TI05oJRmHC4adbX6t1HqF7bS1wrsQe+Brj4r2NYDoScrGD0uR9Vqimqiil+Ts9Pdjqk9yS/Rt9/Y3+8baWcVjPAlkib4MZsx7mfHd2uUi58y8tt8PP6BQVD3OfK+Mh73Euc4O+8bcnU5buHusXebSeFWtaeUMQB65W5dPkvvajaeGfDqKCMkvjaPEBFspY3INed9SLclhoU7Q00qSx1fltfPvk4U4+Gk4L5/Q3WxFVUDB6gUdzOJhkDQCQH+Fc2OnDPx6KF7TtqhUEVxJmytvctJAIuAcunBTDcziIbNPCT8bWvHqwkH6Pv7KI7S4iKmvlkJsx8lg63BjbNBsP3QCraVOGuqx2q36r2zm2Plh+pNJOOomrY5v1zYl2yG7SZz6aplkj8LyShoLi+2j2t1bYa2vr1VtKpMN3kVUlVDBC2MReIyMBrCXGIOA1LjxyC97CyttfNdr/iXUi9RbjCXReZ5et73cnU9CB71sQgjjhE0DZi5z8t3uYW2Db2LddbjTssDCa+Z+EE4VB4UhnykRuzm1gS8uk5nyjXgFhb6ZwZadnMMe7+85o/ylbnc88CglJ4CdxPp4cS3KCpdm06trvdezbty+l7GjaoaWM+c8dOfgVftCyoFTIKs3nuM5JB1yttq3T4bcFYGx27KaOohqJ5IyxoDw1pcXXt5QbtAFrg+3uoDV1raitdLKcrJJszjqcrHO6cdG8uynGz28msqa2GINjEbn2LWNN8mt9XE8BrfTgvX161X4dRpWXhe7ouOF9/kbNR3vdpQssZ/0WqiIvgD50IiIAsXEsTip4nSzPDGNBJJNtAvuurWQxukkNmsBcSegXKm8PeLPiU7vM5tODZkYNhYHQv6nn2+qvFK13wD43mbbHEq0yNuIWDLGD+zzd6n8gO6iKIqyd3cBERQAp1uVo/ExmA/sB7/AF8pb/mv7KCqwNxtU1mMxZjbO17R3JAP5NJ9leH6gdRoiKgCIiA/CFCK/dFRySF7HSxgm5Ywtyj+HM0kfMqcItFDU1dO26UmrnSnVnTzB2K7xTc3C7L+jyujsACHjxASOfEWJ+XotpiO7mKajp6dzy10AsHtaNc3x6E83a8VMEWh9p6p7bzfhd1x7+p1eqqu15cFbVe5eMtb4VQ9rgPMXtDg49QARl9NVJtj9iYqBrsri+R9szyLaDk0ch87/JSNFFbtLU1od3Od16ET1VWcdspYNFtFsXS1uszCHgWEjDldboTYg+4Kx9nt31JRv8SMOfJrZ0hDi2/HKAAB62vqpKi4rV11T7pTe34XKKtUUdl3YjW2Gw0VeGlzjHIwEB4F7tOtnDmL68eZ6qP4TuchY69RKZRYgNa3wxci1ybkm3HlqB6KxUXan2jqaVPuoTtH315Lx1NWEdkZYInszu4pqN4kBfJKL2e45QL3Hla3Tgba3WDtDunp55DJA8wOcbuAbmYb8SG3GU+ht2CnSKF2jqVU71Te7304C1NVS37skd2Y2GpqLzRgvltYyPsXd8o4NHpr1JUiRFmq1p1pb6juzlOcpu8ndkQ2x3etr5mymYxlrAy2QOGjnOvxH7X0Ww2Q2TFBC+ISGTO7MSWhv4Q21rnTRb9F2lra8qKoOXgXTH/S7r1HDu28EAxvdDBLJnp5DACfMzLnb/JqC30uR6KRbNbG01E37lt3kWdI7V5HQH8I7DoL3W9RWqa/U1afdzm3H3z1fqTLUVZx2ylgIiLEcAiLU7T7RxUNM+eY2a0aDmTyAHPWylJt2QKu+0HtlkiZRRO80nml/gHAe5/Iqg1stosdkrKmSolN3PcT6DkB6CwWtVptcLgBERUAREQBZ2CYq+mqIp4/ijeHDW17cR7i491gopTs7oHZmyu0sVdSsnhcCHAXHNruYPQgrbrj/Yzbupw2XPA67CRnjd8Lh/Q25/mr62a35YdUNHjv/R5ObZPh9n8P6q7ipZj9AWMij794GHBuc1cIbprn68FiO3pYV/5kP99v+qju5fAErRa7BdoaarYX0srJWg2JaQbHobey2Kq01hgIiKAEREAREQBERAERY2IYlFBGZJ3tjY0XLnGwAClK/AMlFg4PjcFVGJKaRsjCSMzTcXHFZyNNYYCIigBfMkoaCXEADUk8AvOqrGRNLpHNY0akuNgqI3v73WTsNJQuvGf1soOjh+yy3EdT7el4x6vgFuRbwMNc8sbVwFwvcZxpbQ/VbOLHaZwu2eIjqHtI/NcV3X6HnqUvH4P6/wCgdU7Ub38Po2m0omk5MjOY35XPAe658243g1OJy5pjljafJG06N7nqbc/91F0RyxaOAERFQBERAEREAREQBERAF+3X4iAkmw23M+GVHiw+ZrrCSMmweBw15EXOvddG7Lb18PrWjLK2OTnHIQwg9r6H2XJyK6lizB26Kth4Pb8wsWt2gpoR97NGz+J4Hy6rjaDE5mNyslkaOjXuA17ArGLing8wdUYpvqwmH/v+IbXAiaX39xp7EqJ4l9pGFv8A09K9+vF7gwW66An2sqCRNy6IHYOxG2cOJUrZovK7g9l7ljhxB/5zCkS412X2tqcPmEtM/KdMzTq14HJw/rx1V14B9oqle0CsifE/S5Z52+vW3tz5qWlLgFvoq8k374SASJXk24CN9z2FwAoXtT9ohzmlmHxZb/8Ack/o0f1t7qNnxYLQ223gUuGxZpnXkN8kY1c4/wBB3K5p212/qcSlLpnFsYPkiB8rf9T3WjxHE5aiQyTvdI93Fzjc/wC3ovrCMHmqpmw00bpJH/C1v1uToAOp0CX6RBu9h94NThkpdCc0bvjicfK7uOh7/wC1rowf7QlBIB+kNkhdz0ztv2LVqtlfs6RtaH4jKXu4mKE5Wjs55F3ewHqVYeG7tMLgFo6OA95GCU6d5LlTusrPJJGsQ3/4YwfdmWU2OjWFo9LusoLtB9oipku2kibEP2n+Z3yGg+ZV+MwyEaCKMejGj+iwsR2SopxaelgfoRd0bbi/R1rj2KndFcft/bGDkbGNpqqrN6meSTW9nOOXnwbwHE8lq1a2+ndjT4e2OppCWxyPyOiJLsriHOBYTrlsDoeGnXSqVSV+oCIiqQEREAREQBERAEREAREQBERAEREAREQBERAEREARZ8WAVLm5mwTObxuI3kW9QFhzQuY4teC1w4gggj1B4KbA+FIsF3e4lVgOp6WVzSLhxAjaR2dIQ0+xVmbg9g6aaJ9bUNbK9shZGx1nNYWhpLi08XeYWvwtfidL1spwiTl1+4nGA2/gsPYTR3+pt9VI90DhhFdNFisZppJmNEUkoys8pJc0P+GzrtN72uy3RX+q3374nSswt8U+UzSFvgN0Lg4OF3jmAG5gT+9bmpVmwixmSAgFpBB1BGoI7FfS4uw3aOqp/wDp6iaIcbMkc0a9gbLYnePin/nVP/6u/wBVXAOvnvAFybAczoFDtpd7uGUYIdOJpLaRwWkJ9XDyN9yuXK7G6if9fNLLz+8kc/X+YnusJMAlm8DeJPiswdIAyJl/DiBuG34lx/E4i1z20AUTREbuQERFACIiAIiIAiIgCIiAIiIAiIgCIiAIiIArA3bbpJcUaZnSCGna7Lmtme9wsSGNuALAjU9eBVfq2t0G9qDD4XUtY1wjLy9kjBmylwGYPaNSNL3FzrwUolG8xf7NrPDJpap3iDgJWjK7tdmrfWxXjuIwCkZNUsqmsNfDJlDJLOLGs0LowdCc+YEi9rN4X1luLb+cKjjLoZHzv5MZG9mvd0jWgD5+hXOWKY1JNVSVJOSSSR0l2kjK5zi7ykai11KdgdpKE728OoX4bO+sEYc2N3gvNg/xcpyNYeJu61x0v0uOdo942KNFhXVNhp+tcfqStRieMT1Ds9RLJK7rI8vPtc6KE7A22x+3tZhry6leMrrZ43jMx9uFxxB7ggqxaf7Ss4b95Rxud1bK5g+Ra781TCJcXLSxf7Q2IygtgZDBe9nBpkeB6vOW/wDKq3xPFJqiV0tRI6SR3FzzmJ+fLssVEuQERFACIiAIiIAiIgCIiAIiIAiIgCIiA//Z"/>
          <p:cNvSpPr>
            <a:spLocks noChangeAspect="1" noChangeArrowheads="1"/>
          </p:cNvSpPr>
          <p:nvPr/>
        </p:nvSpPr>
        <p:spPr bwMode="auto">
          <a:xfrm>
            <a:off x="3276600" y="1600199"/>
            <a:ext cx="3810000" cy="278144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6" name="Picture 12" descr="http://t3.gstatic.com/images?q=tbn:ANd9GcR1nNtnWD-Wn2FokOxq6iu2eAjLU2A3A70HeuAf_R3295W66si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34648">
            <a:off x="5445082" y="170278"/>
            <a:ext cx="3588605" cy="36816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685800" y="3241841"/>
            <a:ext cx="4829194" cy="2764215"/>
          </a:xfrm>
          <a:prstGeom prst="cloudCallout">
            <a:avLst/>
          </a:prstGeom>
          <a:solidFill>
            <a:srgbClr val="66FF99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dirty="0" smtClean="0"/>
              <a:t>The 3 most important things I look for in a relationship are…..</a:t>
            </a:r>
            <a:endParaRPr lang="en-GB" sz="2800" dirty="0"/>
          </a:p>
        </p:txBody>
      </p:sp>
      <p:sp>
        <p:nvSpPr>
          <p:cNvPr id="12" name="Rectangle 19"/>
          <p:cNvSpPr>
            <a:spLocks noChangeArrowheads="1"/>
          </p:cNvSpPr>
          <p:nvPr/>
        </p:nvSpPr>
        <p:spPr bwMode="auto">
          <a:xfrm>
            <a:off x="-20782" y="0"/>
            <a:ext cx="6840538" cy="578882"/>
          </a:xfrm>
          <a:prstGeom prst="roundRect">
            <a:avLst/>
          </a:prstGeom>
          <a:solidFill>
            <a:srgbClr val="CCFFFF"/>
          </a:solidFill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GB" sz="1400" b="1" dirty="0" smtClean="0">
                <a:solidFill>
                  <a:srgbClr val="0070C0"/>
                </a:solidFill>
              </a:rPr>
              <a:t>LO1 To consider the qualities you find important in a friend and a partner</a:t>
            </a:r>
          </a:p>
          <a:p>
            <a:r>
              <a:rPr lang="en-GB" sz="1400" b="1" dirty="0" smtClean="0">
                <a:solidFill>
                  <a:srgbClr val="00B050"/>
                </a:solidFill>
              </a:rPr>
              <a:t>LO2 To understand different opinions on the appropriate ages for stages in a relationship</a:t>
            </a:r>
          </a:p>
        </p:txBody>
      </p:sp>
      <p:sp>
        <p:nvSpPr>
          <p:cNvPr id="2" name="Rectangle 1"/>
          <p:cNvSpPr/>
          <p:nvPr/>
        </p:nvSpPr>
        <p:spPr>
          <a:xfrm rot="21434096">
            <a:off x="762000" y="1357894"/>
            <a:ext cx="3810000" cy="1232906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</a:rPr>
              <a:t>Complete the following sentence in your books. 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1699</TotalTime>
  <Words>536</Words>
  <Application>Microsoft Office PowerPoint</Application>
  <PresentationFormat>On-screen Show (4:3)</PresentationFormat>
  <Paragraphs>72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Drabble, Hannah</dc:creator>
  <cp:lastModifiedBy>D Johnson</cp:lastModifiedBy>
  <cp:revision>27</cp:revision>
  <dcterms:created xsi:type="dcterms:W3CDTF">2006-08-16T00:00:00Z</dcterms:created>
  <dcterms:modified xsi:type="dcterms:W3CDTF">2019-01-25T14:06:44Z</dcterms:modified>
</cp:coreProperties>
</file>