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0" r:id="rId5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34CEBF-492A-4D5C-BF9E-D0DC1D58C07A}" v="1" dt="2025-09-20T12:02:28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Hankinson" userId="f9ce9717-e46c-4662-bb90-c033a54842bf" providerId="ADAL" clId="{A5878E9A-CE12-45C7-BF6A-CA23E965C95D}"/>
    <pc:docChg chg="undo custSel modSld">
      <pc:chgData name="Dawn Hankinson" userId="f9ce9717-e46c-4662-bb90-c033a54842bf" providerId="ADAL" clId="{A5878E9A-CE12-45C7-BF6A-CA23E965C95D}" dt="2025-08-17T08:35:03.527" v="1925" actId="1035"/>
      <pc:docMkLst>
        <pc:docMk/>
      </pc:docMkLst>
      <pc:sldChg chg="addSp delSp modSp mod">
        <pc:chgData name="Dawn Hankinson" userId="f9ce9717-e46c-4662-bb90-c033a54842bf" providerId="ADAL" clId="{A5878E9A-CE12-45C7-BF6A-CA23E965C95D}" dt="2025-08-17T08:35:03.527" v="1925" actId="1035"/>
        <pc:sldMkLst>
          <pc:docMk/>
          <pc:sldMk cId="1076617549" sldId="260"/>
        </pc:sldMkLst>
        <pc:spChg chg="mod">
          <ac:chgData name="Dawn Hankinson" userId="f9ce9717-e46c-4662-bb90-c033a54842bf" providerId="ADAL" clId="{A5878E9A-CE12-45C7-BF6A-CA23E965C95D}" dt="2025-08-17T08:35:03.527" v="1925" actId="1035"/>
          <ac:spMkLst>
            <pc:docMk/>
            <pc:sldMk cId="1076617549" sldId="260"/>
            <ac:spMk id="2" creationId="{EEA04948-0D11-FC59-8705-A259237FEBA0}"/>
          </ac:spMkLst>
        </pc:spChg>
        <pc:spChg chg="mod">
          <ac:chgData name="Dawn Hankinson" userId="f9ce9717-e46c-4662-bb90-c033a54842bf" providerId="ADAL" clId="{A5878E9A-CE12-45C7-BF6A-CA23E965C95D}" dt="2025-08-17T08:34:36.640" v="1918" actId="1037"/>
          <ac:spMkLst>
            <pc:docMk/>
            <pc:sldMk cId="1076617549" sldId="260"/>
            <ac:spMk id="5" creationId="{1FF35056-B3F7-8E5E-96D9-2C7948820E59}"/>
          </ac:spMkLst>
        </pc:spChg>
        <pc:spChg chg="mod">
          <ac:chgData name="Dawn Hankinson" userId="f9ce9717-e46c-4662-bb90-c033a54842bf" providerId="ADAL" clId="{A5878E9A-CE12-45C7-BF6A-CA23E965C95D}" dt="2025-08-17T08:34:04.672" v="1904" actId="1037"/>
          <ac:spMkLst>
            <pc:docMk/>
            <pc:sldMk cId="1076617549" sldId="260"/>
            <ac:spMk id="10" creationId="{D2771BE7-7D01-11B8-4D08-F72F64038C45}"/>
          </ac:spMkLst>
        </pc:spChg>
        <pc:spChg chg="add mod">
          <ac:chgData name="Dawn Hankinson" userId="f9ce9717-e46c-4662-bb90-c033a54842bf" providerId="ADAL" clId="{A5878E9A-CE12-45C7-BF6A-CA23E965C95D}" dt="2025-08-17T08:32:53.216" v="1878" actId="1036"/>
          <ac:spMkLst>
            <pc:docMk/>
            <pc:sldMk cId="1076617549" sldId="260"/>
            <ac:spMk id="13" creationId="{F16BB2FD-DB14-4B6F-7A07-4C6427BA8AE3}"/>
          </ac:spMkLst>
        </pc:spChg>
        <pc:graphicFrameChg chg="mod modGraphic">
          <ac:chgData name="Dawn Hankinson" userId="f9ce9717-e46c-4662-bb90-c033a54842bf" providerId="ADAL" clId="{A5878E9A-CE12-45C7-BF6A-CA23E965C95D}" dt="2025-08-17T08:23:17.069" v="1768" actId="14100"/>
          <ac:graphicFrameMkLst>
            <pc:docMk/>
            <pc:sldMk cId="1076617549" sldId="260"/>
            <ac:graphicFrameMk id="3" creationId="{69167D6F-98CE-2CDB-239F-3CA5302386BE}"/>
          </ac:graphicFrameMkLst>
        </pc:graphicFrameChg>
        <pc:graphicFrameChg chg="mod modGraphic">
          <ac:chgData name="Dawn Hankinson" userId="f9ce9717-e46c-4662-bb90-c033a54842bf" providerId="ADAL" clId="{A5878E9A-CE12-45C7-BF6A-CA23E965C95D}" dt="2025-08-17T08:33:22.131" v="1879" actId="20577"/>
          <ac:graphicFrameMkLst>
            <pc:docMk/>
            <pc:sldMk cId="1076617549" sldId="260"/>
            <ac:graphicFrameMk id="8" creationId="{AA9A2471-79A3-CDBA-D895-E0DE21C43ED2}"/>
          </ac:graphicFrameMkLst>
        </pc:graphicFrameChg>
        <pc:graphicFrameChg chg="mod modGraphic">
          <ac:chgData name="Dawn Hankinson" userId="f9ce9717-e46c-4662-bb90-c033a54842bf" providerId="ADAL" clId="{A5878E9A-CE12-45C7-BF6A-CA23E965C95D}" dt="2025-08-17T08:23:50.904" v="1770" actId="14100"/>
          <ac:graphicFrameMkLst>
            <pc:docMk/>
            <pc:sldMk cId="1076617549" sldId="260"/>
            <ac:graphicFrameMk id="15" creationId="{ECC46E4B-E4EC-93F8-E536-B2EC1EEFCDCF}"/>
          </ac:graphicFrameMkLst>
        </pc:graphicFrameChg>
        <pc:graphicFrameChg chg="mod ord modGraphic">
          <ac:chgData name="Dawn Hankinson" userId="f9ce9717-e46c-4662-bb90-c033a54842bf" providerId="ADAL" clId="{A5878E9A-CE12-45C7-BF6A-CA23E965C95D}" dt="2025-08-16T22:56:23.454" v="1624" actId="167"/>
          <ac:graphicFrameMkLst>
            <pc:docMk/>
            <pc:sldMk cId="1076617549" sldId="260"/>
            <ac:graphicFrameMk id="29" creationId="{352894D3-EEA2-AA85-AE3D-5FBD938963AB}"/>
          </ac:graphicFrameMkLst>
        </pc:graphicFrameChg>
        <pc:picChg chg="add mod">
          <ac:chgData name="Dawn Hankinson" userId="f9ce9717-e46c-4662-bb90-c033a54842bf" providerId="ADAL" clId="{A5878E9A-CE12-45C7-BF6A-CA23E965C95D}" dt="2025-08-17T08:23:08.269" v="1767" actId="1036"/>
          <ac:picMkLst>
            <pc:docMk/>
            <pc:sldMk cId="1076617549" sldId="260"/>
            <ac:picMk id="9" creationId="{E2A57B56-4F2C-A283-1C67-E6E401B80A3A}"/>
          </ac:picMkLst>
        </pc:picChg>
        <pc:picChg chg="add mod">
          <ac:chgData name="Dawn Hankinson" userId="f9ce9717-e46c-4662-bb90-c033a54842bf" providerId="ADAL" clId="{A5878E9A-CE12-45C7-BF6A-CA23E965C95D}" dt="2025-08-17T08:28:53.035" v="1837" actId="1035"/>
          <ac:picMkLst>
            <pc:docMk/>
            <pc:sldMk cId="1076617549" sldId="260"/>
            <ac:picMk id="12" creationId="{9DFFE93A-9BC7-64E0-5A05-3FA05E99FD58}"/>
          </ac:picMkLst>
        </pc:picChg>
        <pc:picChg chg="add mod">
          <ac:chgData name="Dawn Hankinson" userId="f9ce9717-e46c-4662-bb90-c033a54842bf" providerId="ADAL" clId="{A5878E9A-CE12-45C7-BF6A-CA23E965C95D}" dt="2025-08-17T08:28:17.148" v="1813" actId="166"/>
          <ac:picMkLst>
            <pc:docMk/>
            <pc:sldMk cId="1076617549" sldId="260"/>
            <ac:picMk id="1026" creationId="{4185AA57-457C-18D6-09F1-2A3CB0F03CE0}"/>
          </ac:picMkLst>
        </pc:picChg>
      </pc:sldChg>
    </pc:docChg>
  </pc:docChgLst>
  <pc:docChgLst>
    <pc:chgData name="Ruth Lewthwaite" userId="86f39c0f-dd6f-454a-8404-4ebb809811d1" providerId="ADAL" clId="{3C4C2F61-8CBE-4D06-87F7-E80E92357B6C}"/>
    <pc:docChg chg="modSld">
      <pc:chgData name="Ruth Lewthwaite" userId="86f39c0f-dd6f-454a-8404-4ebb809811d1" providerId="ADAL" clId="{3C4C2F61-8CBE-4D06-87F7-E80E92357B6C}" dt="2025-09-05T09:52:54.186" v="42"/>
      <pc:docMkLst>
        <pc:docMk/>
      </pc:docMkLst>
      <pc:sldChg chg="modSp mod">
        <pc:chgData name="Ruth Lewthwaite" userId="86f39c0f-dd6f-454a-8404-4ebb809811d1" providerId="ADAL" clId="{3C4C2F61-8CBE-4D06-87F7-E80E92357B6C}" dt="2025-09-05T09:52:54.186" v="42"/>
        <pc:sldMkLst>
          <pc:docMk/>
          <pc:sldMk cId="1076617549" sldId="260"/>
        </pc:sldMkLst>
        <pc:graphicFrameChg chg="mod modGraphic">
          <ac:chgData name="Ruth Lewthwaite" userId="86f39c0f-dd6f-454a-8404-4ebb809811d1" providerId="ADAL" clId="{3C4C2F61-8CBE-4D06-87F7-E80E92357B6C}" dt="2025-09-05T09:52:54.186" v="42"/>
          <ac:graphicFrameMkLst>
            <pc:docMk/>
            <pc:sldMk cId="1076617549" sldId="260"/>
            <ac:graphicFrameMk id="8" creationId="{AA9A2471-79A3-CDBA-D895-E0DE21C43ED2}"/>
          </ac:graphicFrameMkLst>
        </pc:graphicFrameChg>
      </pc:sldChg>
    </pc:docChg>
  </pc:docChgLst>
  <pc:docChgLst>
    <pc:chgData name="Joan Scott" userId="S::joan.scott@kirkhamwesham.lancs.sch.uk::67e81d5f-bf95-48e3-a0ed-bd24cd39b944" providerId="AD" clId="Web-{A47191DF-EF0E-493F-75C6-6DBA44980FB5}"/>
    <pc:docChg chg="modSld">
      <pc:chgData name="Joan Scott" userId="S::joan.scott@kirkhamwesham.lancs.sch.uk::67e81d5f-bf95-48e3-a0ed-bd24cd39b944" providerId="AD" clId="Web-{A47191DF-EF0E-493F-75C6-6DBA44980FB5}" dt="2025-07-12T09:55:51.026" v="1" actId="1076"/>
      <pc:docMkLst>
        <pc:docMk/>
      </pc:docMkLst>
      <pc:sldChg chg="addSp modSp">
        <pc:chgData name="Joan Scott" userId="S::joan.scott@kirkhamwesham.lancs.sch.uk::67e81d5f-bf95-48e3-a0ed-bd24cd39b944" providerId="AD" clId="Web-{A47191DF-EF0E-493F-75C6-6DBA44980FB5}" dt="2025-07-12T09:55:51.026" v="1" actId="1076"/>
        <pc:sldMkLst>
          <pc:docMk/>
          <pc:sldMk cId="1076617549" sldId="260"/>
        </pc:sldMkLst>
      </pc:sldChg>
    </pc:docChg>
  </pc:docChgLst>
  <pc:docChgLst>
    <pc:chgData name="Joan Scott" userId="S::joan.scott@kirkhamwesham.lancs.sch.uk::67e81d5f-bf95-48e3-a0ed-bd24cd39b944" providerId="AD" clId="Web-{D1A958A4-D6CB-8E5D-C295-49E3303A3473}"/>
    <pc:docChg chg="modSld">
      <pc:chgData name="Joan Scott" userId="S::joan.scott@kirkhamwesham.lancs.sch.uk::67e81d5f-bf95-48e3-a0ed-bd24cd39b944" providerId="AD" clId="Web-{D1A958A4-D6CB-8E5D-C295-49E3303A3473}" dt="2025-07-12T10:02:26.042" v="22" actId="20577"/>
      <pc:docMkLst>
        <pc:docMk/>
      </pc:docMkLst>
      <pc:sldChg chg="addSp delSp modSp">
        <pc:chgData name="Joan Scott" userId="S::joan.scott@kirkhamwesham.lancs.sch.uk::67e81d5f-bf95-48e3-a0ed-bd24cd39b944" providerId="AD" clId="Web-{D1A958A4-D6CB-8E5D-C295-49E3303A3473}" dt="2025-07-12T10:02:26.042" v="22" actId="20577"/>
        <pc:sldMkLst>
          <pc:docMk/>
          <pc:sldMk cId="1076617549" sldId="260"/>
        </pc:sldMkLst>
      </pc:sldChg>
    </pc:docChg>
  </pc:docChgLst>
  <pc:docChgLst>
    <pc:chgData name="Dawn Hankinson" userId="S::dawn.hankinson@kirkhamwesham.lancs.sch.uk::f9ce9717-e46c-4662-bb90-c033a54842bf" providerId="AD" clId="Web-{2464C8DC-4CB2-0626-B2F4-BC089BFCDDA5}"/>
    <pc:docChg chg="modSld">
      <pc:chgData name="Dawn Hankinson" userId="S::dawn.hankinson@kirkhamwesham.lancs.sch.uk::f9ce9717-e46c-4662-bb90-c033a54842bf" providerId="AD" clId="Web-{2464C8DC-4CB2-0626-B2F4-BC089BFCDDA5}" dt="2025-08-14T22:03:55.969" v="5" actId="20577"/>
      <pc:docMkLst>
        <pc:docMk/>
      </pc:docMkLst>
      <pc:sldChg chg="modSp">
        <pc:chgData name="Dawn Hankinson" userId="S::dawn.hankinson@kirkhamwesham.lancs.sch.uk::f9ce9717-e46c-4662-bb90-c033a54842bf" providerId="AD" clId="Web-{2464C8DC-4CB2-0626-B2F4-BC089BFCDDA5}" dt="2025-08-14T22:03:55.969" v="5" actId="20577"/>
        <pc:sldMkLst>
          <pc:docMk/>
          <pc:sldMk cId="1076617549" sldId="260"/>
        </pc:sldMkLst>
        <pc:spChg chg="mod">
          <ac:chgData name="Dawn Hankinson" userId="S::dawn.hankinson@kirkhamwesham.lancs.sch.uk::f9ce9717-e46c-4662-bb90-c033a54842bf" providerId="AD" clId="Web-{2464C8DC-4CB2-0626-B2F4-BC089BFCDDA5}" dt="2025-08-14T22:03:55.969" v="5" actId="20577"/>
          <ac:spMkLst>
            <pc:docMk/>
            <pc:sldMk cId="1076617549" sldId="260"/>
            <ac:spMk id="10" creationId="{D2771BE7-7D01-11B8-4D08-F72F64038C45}"/>
          </ac:spMkLst>
        </pc:spChg>
      </pc:sldChg>
    </pc:docChg>
  </pc:docChgLst>
  <pc:docChgLst>
    <pc:chgData name="Dawn Hankinson" userId="f9ce9717-e46c-4662-bb90-c033a54842bf" providerId="ADAL" clId="{E6BF3AD0-3568-4AFE-966C-168A0AF75183}"/>
    <pc:docChg chg="modSld">
      <pc:chgData name="Dawn Hankinson" userId="f9ce9717-e46c-4662-bb90-c033a54842bf" providerId="ADAL" clId="{E6BF3AD0-3568-4AFE-966C-168A0AF75183}" dt="2025-09-20T12:02:28.246" v="0" actId="14100"/>
      <pc:docMkLst>
        <pc:docMk/>
      </pc:docMkLst>
      <pc:sldChg chg="modSp mod">
        <pc:chgData name="Dawn Hankinson" userId="f9ce9717-e46c-4662-bb90-c033a54842bf" providerId="ADAL" clId="{E6BF3AD0-3568-4AFE-966C-168A0AF75183}" dt="2025-09-20T12:02:28.246" v="0" actId="14100"/>
        <pc:sldMkLst>
          <pc:docMk/>
          <pc:sldMk cId="1076617549" sldId="260"/>
        </pc:sldMkLst>
        <pc:spChg chg="mod">
          <ac:chgData name="Dawn Hankinson" userId="f9ce9717-e46c-4662-bb90-c033a54842bf" providerId="ADAL" clId="{E6BF3AD0-3568-4AFE-966C-168A0AF75183}" dt="2025-09-20T12:02:28.246" v="0" actId="14100"/>
          <ac:spMkLst>
            <pc:docMk/>
            <pc:sldMk cId="1076617549" sldId="260"/>
            <ac:spMk id="5" creationId="{1FF35056-B3F7-8E5E-96D9-2C7948820E59}"/>
          </ac:spMkLst>
        </pc:spChg>
      </pc:sldChg>
    </pc:docChg>
  </pc:docChgLst>
  <pc:docChgLst>
    <pc:chgData name="Dawn Hankinson" userId="f9ce9717-e46c-4662-bb90-c033a54842bf" providerId="ADAL" clId="{95080F8C-7258-4D38-AAC1-DA2E17BF9CFB}"/>
    <pc:docChg chg="custSel modSld">
      <pc:chgData name="Dawn Hankinson" userId="f9ce9717-e46c-4662-bb90-c033a54842bf" providerId="ADAL" clId="{95080F8C-7258-4D38-AAC1-DA2E17BF9CFB}" dt="2025-08-14T22:15:53.948" v="178" actId="20577"/>
      <pc:docMkLst>
        <pc:docMk/>
      </pc:docMkLst>
      <pc:sldChg chg="addSp modSp mod">
        <pc:chgData name="Dawn Hankinson" userId="f9ce9717-e46c-4662-bb90-c033a54842bf" providerId="ADAL" clId="{95080F8C-7258-4D38-AAC1-DA2E17BF9CFB}" dt="2025-08-14T22:15:53.948" v="178" actId="20577"/>
        <pc:sldMkLst>
          <pc:docMk/>
          <pc:sldMk cId="1076617549" sldId="260"/>
        </pc:sldMkLst>
        <pc:spChg chg="mod">
          <ac:chgData name="Dawn Hankinson" userId="f9ce9717-e46c-4662-bb90-c033a54842bf" providerId="ADAL" clId="{95080F8C-7258-4D38-AAC1-DA2E17BF9CFB}" dt="2025-08-14T22:04:55.952" v="56" actId="20577"/>
          <ac:spMkLst>
            <pc:docMk/>
            <pc:sldMk cId="1076617549" sldId="260"/>
            <ac:spMk id="5" creationId="{1FF35056-B3F7-8E5E-96D9-2C7948820E59}"/>
          </ac:spMkLst>
        </pc:spChg>
        <pc:graphicFrameChg chg="mod">
          <ac:chgData name="Dawn Hankinson" userId="f9ce9717-e46c-4662-bb90-c033a54842bf" providerId="ADAL" clId="{95080F8C-7258-4D38-AAC1-DA2E17BF9CFB}" dt="2025-08-14T22:04:13.222" v="0"/>
          <ac:graphicFrameMkLst>
            <pc:docMk/>
            <pc:sldMk cId="1076617549" sldId="260"/>
            <ac:graphicFrameMk id="3" creationId="{69167D6F-98CE-2CDB-239F-3CA5302386BE}"/>
          </ac:graphicFrameMkLst>
        </pc:graphicFrameChg>
        <pc:graphicFrameChg chg="modGraphic">
          <ac:chgData name="Dawn Hankinson" userId="f9ce9717-e46c-4662-bb90-c033a54842bf" providerId="ADAL" clId="{95080F8C-7258-4D38-AAC1-DA2E17BF9CFB}" dt="2025-08-14T22:15:53.948" v="178" actId="20577"/>
          <ac:graphicFrameMkLst>
            <pc:docMk/>
            <pc:sldMk cId="1076617549" sldId="260"/>
            <ac:graphicFrameMk id="8" creationId="{AA9A2471-79A3-CDBA-D895-E0DE21C43ED2}"/>
          </ac:graphicFrameMkLst>
        </pc:graphicFrameChg>
        <pc:graphicFrameChg chg="modGraphic">
          <ac:chgData name="Dawn Hankinson" userId="f9ce9717-e46c-4662-bb90-c033a54842bf" providerId="ADAL" clId="{95080F8C-7258-4D38-AAC1-DA2E17BF9CFB}" dt="2025-08-14T22:15:14.692" v="174" actId="20577"/>
          <ac:graphicFrameMkLst>
            <pc:docMk/>
            <pc:sldMk cId="1076617549" sldId="260"/>
            <ac:graphicFrameMk id="15" creationId="{ECC46E4B-E4EC-93F8-E536-B2EC1EEFCDC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EE733-9A19-4804-80AD-A4E01AB43B3C}" type="datetimeFigureOut">
              <a:rPr lang="en-150" smtClean="0"/>
              <a:t>09/20/2025</a:t>
            </a:fld>
            <a:endParaRPr lang="en-15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15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E1F16-F211-47B0-AA1B-41D252A78FD5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06146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8F629-A59A-B40E-F758-66E61DD3E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6B26DE-8850-4FF9-8A73-AFFAF09A0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F73857-E373-764C-45B5-4AA42E391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C3864-CD6F-F26F-470F-2BA053B0DE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E1F16-F211-47B0-AA1B-41D252A78FD5}" type="slidenum">
              <a:rPr lang="en-150" smtClean="0"/>
              <a:t>1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40039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C4F7A-A55B-61C2-EDAC-84A79FA1A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352894D3-EEA2-AA85-AE3D-5FBD93896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434244"/>
              </p:ext>
            </p:extLst>
          </p:nvPr>
        </p:nvGraphicFramePr>
        <p:xfrm>
          <a:off x="5226732" y="1658193"/>
          <a:ext cx="7048876" cy="4171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246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>
                          <a:solidFill>
                            <a:schemeClr val="tx1"/>
                          </a:solidFill>
                          <a:latin typeface="Twinkl"/>
                        </a:rPr>
                        <a:t>Scientific Images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518">
                <a:tc>
                  <a:txBody>
                    <a:bodyPr/>
                    <a:lstStyle/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D56A3FA-D4CD-B0C7-EDF0-C82D655DF79D}"/>
              </a:ext>
            </a:extLst>
          </p:cNvPr>
          <p:cNvSpPr/>
          <p:nvPr/>
        </p:nvSpPr>
        <p:spPr>
          <a:xfrm>
            <a:off x="331694" y="309282"/>
            <a:ext cx="12138212" cy="9171602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F35056-B3F7-8E5E-96D9-2C7948820E59}"/>
              </a:ext>
            </a:extLst>
          </p:cNvPr>
          <p:cNvSpPr/>
          <p:nvPr/>
        </p:nvSpPr>
        <p:spPr>
          <a:xfrm>
            <a:off x="285145" y="351648"/>
            <a:ext cx="8025311" cy="95410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GB" sz="3600">
                <a:ln w="0">
                  <a:solidFill>
                    <a:schemeClr val="tx1"/>
                  </a:solidFill>
                </a:ln>
                <a:latin typeface="Twinkl" panose="02000000000000000000" pitchFamily="2" charset="0"/>
                <a:cs typeface="Phosphate Inline" panose="02000506050000020004" pitchFamily="2" charset="77"/>
              </a:rPr>
              <a:t>What do humans need to survive?</a:t>
            </a:r>
          </a:p>
          <a:p>
            <a:endParaRPr lang="en-GB" sz="2000" b="1" cap="none" spc="0">
              <a:ln w="0">
                <a:solidFill>
                  <a:schemeClr val="tx1"/>
                </a:solidFill>
              </a:ln>
              <a:solidFill>
                <a:srgbClr val="92D050"/>
              </a:soli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ECC46E4B-E4EC-93F8-E536-B2EC1EEFC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189946"/>
              </p:ext>
            </p:extLst>
          </p:nvPr>
        </p:nvGraphicFramePr>
        <p:xfrm>
          <a:off x="593557" y="919651"/>
          <a:ext cx="4536547" cy="5824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7256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3299291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Vocabulary you will know…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350375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offspring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child of a human or young animal.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life cycle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different stages animals go through to grow into adults.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222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hygiene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Keeping clean to stay healthy and stop dieses from spreading.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63334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exercise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physical activity.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34619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live young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Born alive, animals that don’t hatch from an egg.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786747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diet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food and drink that a person or animal usually eats or drinks.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098830"/>
                  </a:ext>
                </a:extLst>
              </a:tr>
              <a:tr h="520417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reproduction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living things make babies or new life, e.g. when a cat had kittens or plants grow from seeds.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663630"/>
                  </a:ext>
                </a:extLst>
              </a:tr>
              <a:tr h="552802"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Vocabulary you will hear…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14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867159"/>
                  </a:ext>
                </a:extLst>
              </a:tr>
              <a:tr h="552802">
                <a:tc gridSpan="2">
                  <a:txBody>
                    <a:bodyPr/>
                    <a:lstStyle/>
                    <a:p>
                      <a:pPr marL="85725" indent="-85725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growth, stages of development (</a:t>
                      </a:r>
                      <a:r>
                        <a:rPr lang="en-GB" sz="1400" b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e,g</a:t>
                      </a:r>
                      <a:r>
                        <a:rPr lang="en-GB" sz="14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, child, toddler, adults etc)</a:t>
                      </a:r>
                    </a:p>
                    <a:p>
                      <a:pPr marL="85725" indent="-85725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heartbeat, breathing, pulse, energy, </a:t>
                      </a:r>
                    </a:p>
                    <a:p>
                      <a:pPr marL="85725" indent="-85725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germs, diseases</a:t>
                      </a:r>
                    </a:p>
                    <a:p>
                      <a:pPr marL="85725" indent="-85725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nutrition, healthy, unhealthy, food types (e.g. dairy,  carbohydrate, protein, fats etc.)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14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070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A9A2471-79A3-CDBA-D895-E0DE21C43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090494"/>
              </p:ext>
            </p:extLst>
          </p:nvPr>
        </p:nvGraphicFramePr>
        <p:xfrm>
          <a:off x="5240763" y="5898625"/>
          <a:ext cx="7048877" cy="3335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40438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  <a:gridCol w="708439">
                  <a:extLst>
                    <a:ext uri="{9D8B030D-6E8A-4147-A177-3AD203B41FA5}">
                      <a16:colId xmlns:a16="http://schemas.microsoft.com/office/drawing/2014/main" val="2265028358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2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 will know at the end of the unit.</a:t>
                      </a:r>
                      <a:endParaRPr lang="en-GB" sz="1600" b="1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399778">
                <a:tc>
                  <a:txBody>
                    <a:bodyPr/>
                    <a:lstStyle/>
                    <a:p>
                      <a:pPr algn="l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Know that animals, including humans, have offspring that grow into adults.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399778">
                <a:tc>
                  <a:txBody>
                    <a:bodyPr/>
                    <a:lstStyle/>
                    <a:p>
                      <a:pPr algn="l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Describe the basic needs of animals, including humans, need food, water or air to survive.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life cycle of a human.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2962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Exercise keeps people healthy.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77617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Humans needs to eat the right types of food to stay healthy.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0550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Keeping clean is important for staying safe and healthy.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566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A04948-0D11-FC59-8705-A259237FEBA0}"/>
              </a:ext>
            </a:extLst>
          </p:cNvPr>
          <p:cNvSpPr txBox="1"/>
          <p:nvPr/>
        </p:nvSpPr>
        <p:spPr>
          <a:xfrm>
            <a:off x="4842696" y="796692"/>
            <a:ext cx="3665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 panose="02000000000000000000" pitchFamily="2" charset="0"/>
              </a:rPr>
              <a:t>Science</a:t>
            </a:r>
            <a:endParaRPr lang="en-150" sz="6000" b="1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inkl" panose="02000000000000000000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167D6F-98CE-2CDB-239F-3CA530238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857863"/>
              </p:ext>
            </p:extLst>
          </p:nvPr>
        </p:nvGraphicFramePr>
        <p:xfrm>
          <a:off x="583116" y="6863071"/>
          <a:ext cx="4536547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8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490">
                  <a:extLst>
                    <a:ext uri="{9D8B030D-6E8A-4147-A177-3AD203B41FA5}">
                      <a16:colId xmlns:a16="http://schemas.microsoft.com/office/drawing/2014/main" val="1601721702"/>
                    </a:ext>
                  </a:extLst>
                </a:gridCol>
              </a:tblGrid>
              <a:tr h="270065"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Scientist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68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600"/>
                        <a:t>Florence Nightingale was a kind nurse who taught people how to keep people healthy. She found </a:t>
                      </a:r>
                      <a:br>
                        <a:rPr lang="en-GB" sz="1600"/>
                      </a:br>
                      <a:r>
                        <a:rPr lang="en-GB" sz="1600"/>
                        <a:t>that cleaning hospitals and washing hands helped stop people getting sick. Her smart ideas helped </a:t>
                      </a:r>
                      <a:br>
                        <a:rPr lang="en-GB" sz="1600"/>
                      </a:br>
                      <a:r>
                        <a:rPr lang="en-GB" sz="1600"/>
                        <a:t>doctors and nurses take better </a:t>
                      </a:r>
                      <a:br>
                        <a:rPr lang="en-GB" sz="1600"/>
                      </a:br>
                      <a:r>
                        <a:rPr lang="en-GB" sz="1600"/>
                        <a:t>care of patients all over the world.</a:t>
                      </a:r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 descr="A red and white logo&#10;&#10;AI-generated content may be incorrect.">
            <a:extLst>
              <a:ext uri="{FF2B5EF4-FFF2-40B4-BE49-F238E27FC236}">
                <a16:creationId xmlns:a16="http://schemas.microsoft.com/office/drawing/2014/main" id="{343FC7B4-811E-B920-74E0-DEF3C1376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2158" y="504825"/>
            <a:ext cx="933450" cy="323850"/>
          </a:xfrm>
          <a:prstGeom prst="rect">
            <a:avLst/>
          </a:prstGeom>
        </p:spPr>
      </p:pic>
      <p:pic>
        <p:nvPicPr>
          <p:cNvPr id="12" name="Picture 2" descr="Page 4 | Human Lifecycle Images - Free ...">
            <a:extLst>
              <a:ext uri="{FF2B5EF4-FFF2-40B4-BE49-F238E27FC236}">
                <a16:creationId xmlns:a16="http://schemas.microsoft.com/office/drawing/2014/main" id="{9DFFE93A-9BC7-64E0-5A05-3FA05E99FD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403"/>
          <a:stretch>
            <a:fillRect/>
          </a:stretch>
        </p:blipFill>
        <p:spPr bwMode="auto">
          <a:xfrm>
            <a:off x="9564171" y="4120755"/>
            <a:ext cx="2643872" cy="162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D2771BE7-7D01-11B8-4D08-F72F64038C45}"/>
              </a:ext>
            </a:extLst>
          </p:cNvPr>
          <p:cNvSpPr txBox="1"/>
          <p:nvPr/>
        </p:nvSpPr>
        <p:spPr>
          <a:xfrm>
            <a:off x="8310457" y="999777"/>
            <a:ext cx="4216050" cy="575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7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514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6271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5029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786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2543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130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00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1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/>
              </a:rPr>
              <a:t>Cedar Class Autumn 1</a:t>
            </a:r>
            <a:endParaRPr lang="en-150" sz="3100" b="1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inkl"/>
            </a:endParaRPr>
          </a:p>
        </p:txBody>
      </p:sp>
      <p:pic>
        <p:nvPicPr>
          <p:cNvPr id="9" name="Picture 8" descr="A person with a bonnet&#10;&#10;AI-generated content may be incorrect.">
            <a:extLst>
              <a:ext uri="{FF2B5EF4-FFF2-40B4-BE49-F238E27FC236}">
                <a16:creationId xmlns:a16="http://schemas.microsoft.com/office/drawing/2014/main" id="{E2A57B56-4F2C-A283-1C67-E6E401B80A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9858" y="7312622"/>
            <a:ext cx="1449806" cy="202209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185AA57-457C-18D6-09F1-2A3CB0F03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32" y="2171699"/>
            <a:ext cx="4454511" cy="314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16BB2FD-DB14-4B6F-7A07-4C6427BA8AE3}"/>
              </a:ext>
            </a:extLst>
          </p:cNvPr>
          <p:cNvSpPr/>
          <p:nvPr/>
        </p:nvSpPr>
        <p:spPr>
          <a:xfrm>
            <a:off x="9706929" y="3354737"/>
            <a:ext cx="23583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0" cap="none" spc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Human </a:t>
            </a:r>
          </a:p>
          <a:p>
            <a:pPr algn="ctr"/>
            <a:r>
              <a:rPr lang="en-US" sz="2000" b="0" cap="none" spc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Lifecycle</a:t>
            </a:r>
          </a:p>
        </p:txBody>
      </p:sp>
    </p:spTree>
    <p:extLst>
      <p:ext uri="{BB962C8B-B14F-4D97-AF65-F5344CB8AC3E}">
        <p14:creationId xmlns:p14="http://schemas.microsoft.com/office/powerpoint/2010/main" val="107661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b395c3-5c94-4456-aac7-2d521a14b48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5CE1A51E20A04FA72374A2810F4EBF" ma:contentTypeVersion="10" ma:contentTypeDescription="Create a new document." ma:contentTypeScope="" ma:versionID="2c3b447823a1c6f91d81a633637aad91">
  <xsd:schema xmlns:xsd="http://www.w3.org/2001/XMLSchema" xmlns:xs="http://www.w3.org/2001/XMLSchema" xmlns:p="http://schemas.microsoft.com/office/2006/metadata/properties" xmlns:ns3="51b395c3-5c94-4456-aac7-2d521a14b484" targetNamespace="http://schemas.microsoft.com/office/2006/metadata/properties" ma:root="true" ma:fieldsID="9418191a206e6b0678fa1ca2ad181e3d" ns3:_="">
    <xsd:import namespace="51b395c3-5c94-4456-aac7-2d521a14b48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b395c3-5c94-4456-aac7-2d521a14b48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D95A15-7330-4B4A-BD0C-8F5074387E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F76798-3E37-45B8-B673-511FE4F497BD}">
  <ds:schemaRefs>
    <ds:schemaRef ds:uri="51b395c3-5c94-4456-aac7-2d521a14b48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596050-E3E0-4645-BD25-D90ABF304805}">
  <ds:schemaRefs>
    <ds:schemaRef ds:uri="51b395c3-5c94-4456-aac7-2d521a14b48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A3 Paper (297x420 mm)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revision>1</cp:revision>
  <cp:lastPrinted>2024-03-28T11:25:59Z</cp:lastPrinted>
  <dcterms:created xsi:type="dcterms:W3CDTF">2020-09-22T12:40:30Z</dcterms:created>
  <dcterms:modified xsi:type="dcterms:W3CDTF">2025-09-20T12:04:03Z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0x0101001A5CE1A51E20A04FA72374A2810F4EBF</vt:lpwstr>
  </property>
</Properties>
</file>